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71" r:id="rId5"/>
    <p:sldId id="272" r:id="rId6"/>
    <p:sldId id="263" r:id="rId7"/>
    <p:sldId id="260" r:id="rId8"/>
    <p:sldId id="275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65" r:id="rId18"/>
    <p:sldId id="288" r:id="rId19"/>
    <p:sldId id="289" r:id="rId20"/>
    <p:sldId id="287" r:id="rId21"/>
    <p:sldId id="290" r:id="rId22"/>
    <p:sldId id="291" r:id="rId23"/>
    <p:sldId id="295" r:id="rId24"/>
    <p:sldId id="292" r:id="rId25"/>
    <p:sldId id="294" r:id="rId26"/>
    <p:sldId id="296" r:id="rId27"/>
    <p:sldId id="297" r:id="rId28"/>
    <p:sldId id="268" r:id="rId29"/>
    <p:sldId id="298" r:id="rId30"/>
    <p:sldId id="270" r:id="rId31"/>
    <p:sldId id="299" r:id="rId32"/>
    <p:sldId id="302" r:id="rId33"/>
    <p:sldId id="303" r:id="rId34"/>
    <p:sldId id="301" r:id="rId35"/>
    <p:sldId id="300" r:id="rId36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ambria Math" panose="02040503050406030204" pitchFamily="18" charset="0"/>
      <p:regular r:id="rId45"/>
    </p:embeddedFont>
    <p:embeddedFont>
      <p:font typeface="Josefin Sans" pitchFamily="2" charset="0"/>
      <p:regular r:id="rId46"/>
      <p:bold r:id="rId47"/>
      <p:italic r:id="rId48"/>
      <p:boldItalic r:id="rId49"/>
    </p:embeddedFont>
    <p:embeddedFont>
      <p:font typeface="Josefin Sans Bold" pitchFamily="2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B82"/>
    <a:srgbClr val="94DDDE"/>
    <a:srgbClr val="F7B4A7"/>
    <a:srgbClr val="B59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255145-ABF4-4284-9D8E-6C572C0EF45F}" v="1405" dt="2023-07-14T16:18:34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26" autoAdjust="0"/>
    <p:restoredTop sz="57990" autoAdjust="0"/>
  </p:normalViewPr>
  <p:slideViewPr>
    <p:cSldViewPr>
      <p:cViewPr varScale="1">
        <p:scale>
          <a:sx n="72" d="100"/>
          <a:sy n="72" d="100"/>
        </p:scale>
        <p:origin x="11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ịnh Ngô" userId="f6a027b2294b4fc1" providerId="LiveId" clId="{A9255145-ABF4-4284-9D8E-6C572C0EF45F}"/>
    <pc:docChg chg="undo redo custSel addSld delSld modSld sldOrd modMainMaster modNotesMaster modShowInfo">
      <pc:chgData name="Thịnh Ngô" userId="f6a027b2294b4fc1" providerId="LiveId" clId="{A9255145-ABF4-4284-9D8E-6C572C0EF45F}" dt="2023-07-14T16:18:34.438" v="7361"/>
      <pc:docMkLst>
        <pc:docMk/>
      </pc:docMkLst>
      <pc:sldChg chg="addSp delSp modSp mod modTransition setBg modClrScheme chgLayout">
        <pc:chgData name="Thịnh Ngô" userId="f6a027b2294b4fc1" providerId="LiveId" clId="{A9255145-ABF4-4284-9D8E-6C572C0EF45F}" dt="2023-07-14T16:18:34.438" v="7361"/>
        <pc:sldMkLst>
          <pc:docMk/>
          <pc:sldMk cId="0" sldId="256"/>
        </pc:sldMkLst>
        <pc:spChg chg="del mod ord topLvl">
          <ac:chgData name="Thịnh Ngô" userId="f6a027b2294b4fc1" providerId="LiveId" clId="{A9255145-ABF4-4284-9D8E-6C572C0EF45F}" dt="2023-07-07T06:37:14.905" v="63" actId="478"/>
          <ac:spMkLst>
            <pc:docMk/>
            <pc:sldMk cId="0" sldId="256"/>
            <ac:spMk id="3" creationId="{00000000-0000-0000-0000-000000000000}"/>
          </ac:spMkLst>
        </pc:spChg>
        <pc:spChg chg="del mod">
          <ac:chgData name="Thịnh Ngô" userId="f6a027b2294b4fc1" providerId="LiveId" clId="{A9255145-ABF4-4284-9D8E-6C572C0EF45F}" dt="2023-07-07T06:36:06.103" v="33" actId="478"/>
          <ac:spMkLst>
            <pc:docMk/>
            <pc:sldMk cId="0" sldId="256"/>
            <ac:spMk id="4" creationId="{00000000-0000-0000-0000-000000000000}"/>
          </ac:spMkLst>
        </pc:spChg>
        <pc:spChg chg="del mod topLvl">
          <ac:chgData name="Thịnh Ngô" userId="f6a027b2294b4fc1" providerId="LiveId" clId="{A9255145-ABF4-4284-9D8E-6C572C0EF45F}" dt="2023-07-07T06:36:46.168" v="54" actId="478"/>
          <ac:spMkLst>
            <pc:docMk/>
            <pc:sldMk cId="0" sldId="256"/>
            <ac:spMk id="5" creationId="{00000000-0000-0000-0000-000000000000}"/>
          </ac:spMkLst>
        </pc:spChg>
        <pc:spChg chg="del mod">
          <ac:chgData name="Thịnh Ngô" userId="f6a027b2294b4fc1" providerId="LiveId" clId="{A9255145-ABF4-4284-9D8E-6C572C0EF45F}" dt="2023-07-07T06:36:07.685" v="34" actId="478"/>
          <ac:spMkLst>
            <pc:docMk/>
            <pc:sldMk cId="0" sldId="256"/>
            <ac:spMk id="6" creationId="{00000000-0000-0000-0000-000000000000}"/>
          </ac:spMkLst>
        </pc:spChg>
        <pc:spChg chg="del mod">
          <ac:chgData name="Thịnh Ngô" userId="f6a027b2294b4fc1" providerId="LiveId" clId="{A9255145-ABF4-4284-9D8E-6C572C0EF45F}" dt="2023-07-07T06:36:08.792" v="37" actId="478"/>
          <ac:spMkLst>
            <pc:docMk/>
            <pc:sldMk cId="0" sldId="256"/>
            <ac:spMk id="7" creationId="{00000000-0000-0000-0000-000000000000}"/>
          </ac:spMkLst>
        </pc:spChg>
        <pc:spChg chg="del mod">
          <ac:chgData name="Thịnh Ngô" userId="f6a027b2294b4fc1" providerId="LiveId" clId="{A9255145-ABF4-4284-9D8E-6C572C0EF45F}" dt="2023-07-07T06:36:08.426" v="36" actId="478"/>
          <ac:spMkLst>
            <pc:docMk/>
            <pc:sldMk cId="0" sldId="256"/>
            <ac:spMk id="8" creationId="{00000000-0000-0000-0000-000000000000}"/>
          </ac:spMkLst>
        </pc:spChg>
        <pc:spChg chg="del mod">
          <ac:chgData name="Thịnh Ngô" userId="f6a027b2294b4fc1" providerId="LiveId" clId="{A9255145-ABF4-4284-9D8E-6C572C0EF45F}" dt="2023-07-07T06:36:08.107" v="35" actId="478"/>
          <ac:spMkLst>
            <pc:docMk/>
            <pc:sldMk cId="0" sldId="256"/>
            <ac:spMk id="9" creationId="{00000000-0000-0000-0000-000000000000}"/>
          </ac:spMkLst>
        </pc:spChg>
        <pc:spChg chg="del mod">
          <ac:chgData name="Thịnh Ngô" userId="f6a027b2294b4fc1" providerId="LiveId" clId="{A9255145-ABF4-4284-9D8E-6C572C0EF45F}" dt="2023-07-07T06:36:09.224" v="38" actId="478"/>
          <ac:spMkLst>
            <pc:docMk/>
            <pc:sldMk cId="0" sldId="256"/>
            <ac:spMk id="10" creationId="{00000000-0000-0000-0000-000000000000}"/>
          </ac:spMkLst>
        </pc:spChg>
        <pc:spChg chg="del mod">
          <ac:chgData name="Thịnh Ngô" userId="f6a027b2294b4fc1" providerId="LiveId" clId="{A9255145-ABF4-4284-9D8E-6C572C0EF45F}" dt="2023-07-07T06:36:09.491" v="39" actId="478"/>
          <ac:spMkLst>
            <pc:docMk/>
            <pc:sldMk cId="0" sldId="256"/>
            <ac:spMk id="11" creationId="{00000000-0000-0000-0000-000000000000}"/>
          </ac:spMkLst>
        </pc:spChg>
        <pc:spChg chg="add mod">
          <ac:chgData name="Thịnh Ngô" userId="f6a027b2294b4fc1" providerId="LiveId" clId="{A9255145-ABF4-4284-9D8E-6C572C0EF45F}" dt="2023-07-09T20:05:02.341" v="4724" actId="1076"/>
          <ac:spMkLst>
            <pc:docMk/>
            <pc:sldMk cId="0" sldId="256"/>
            <ac:spMk id="12" creationId="{B7612B04-6958-EFC0-22EA-EEBF911E443C}"/>
          </ac:spMkLst>
        </pc:spChg>
        <pc:spChg chg="add mod">
          <ac:chgData name="Thịnh Ngô" userId="f6a027b2294b4fc1" providerId="LiveId" clId="{A9255145-ABF4-4284-9D8E-6C572C0EF45F}" dt="2023-07-09T20:05:02.341" v="4724" actId="1076"/>
          <ac:spMkLst>
            <pc:docMk/>
            <pc:sldMk cId="0" sldId="256"/>
            <ac:spMk id="13" creationId="{CEDCE610-CC6B-A3E1-1EE7-C92FFA69B747}"/>
          </ac:spMkLst>
        </pc:spChg>
        <pc:spChg chg="add mod">
          <ac:chgData name="Thịnh Ngô" userId="f6a027b2294b4fc1" providerId="LiveId" clId="{A9255145-ABF4-4284-9D8E-6C572C0EF45F}" dt="2023-07-09T20:05:02.341" v="4724" actId="1076"/>
          <ac:spMkLst>
            <pc:docMk/>
            <pc:sldMk cId="0" sldId="256"/>
            <ac:spMk id="15" creationId="{3391C9DF-4232-D298-AD72-8D8030433E0E}"/>
          </ac:spMkLst>
        </pc:spChg>
        <pc:spChg chg="add mod">
          <ac:chgData name="Thịnh Ngô" userId="f6a027b2294b4fc1" providerId="LiveId" clId="{A9255145-ABF4-4284-9D8E-6C572C0EF45F}" dt="2023-07-09T20:05:02.341" v="4724" actId="1076"/>
          <ac:spMkLst>
            <pc:docMk/>
            <pc:sldMk cId="0" sldId="256"/>
            <ac:spMk id="16" creationId="{A9D428DC-D4F2-F382-E2D3-0C4725291B8C}"/>
          </ac:spMkLst>
        </pc:spChg>
        <pc:spChg chg="add del mod">
          <ac:chgData name="Thịnh Ngô" userId="f6a027b2294b4fc1" providerId="LiveId" clId="{A9255145-ABF4-4284-9D8E-6C572C0EF45F}" dt="2023-07-07T06:36:50.456" v="56" actId="26606"/>
          <ac:spMkLst>
            <pc:docMk/>
            <pc:sldMk cId="0" sldId="256"/>
            <ac:spMk id="18" creationId="{7AA78920-B47A-CEF1-EA86-E224058DE886}"/>
          </ac:spMkLst>
        </pc:spChg>
        <pc:spChg chg="add del mod">
          <ac:chgData name="Thịnh Ngô" userId="f6a027b2294b4fc1" providerId="LiveId" clId="{A9255145-ABF4-4284-9D8E-6C572C0EF45F}" dt="2023-07-07T06:40:37.580" v="109"/>
          <ac:spMkLst>
            <pc:docMk/>
            <pc:sldMk cId="0" sldId="256"/>
            <ac:spMk id="19" creationId="{F217AAD5-D9EE-A66D-7AAD-9AA0F28EFD46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56"/>
            <ac:spMk id="20" creationId="{5EF4328F-BFF6-1E28-6C46-493307585F3D}"/>
          </ac:spMkLst>
        </pc:spChg>
        <pc:grpChg chg="del mod">
          <ac:chgData name="Thịnh Ngô" userId="f6a027b2294b4fc1" providerId="LiveId" clId="{A9255145-ABF4-4284-9D8E-6C572C0EF45F}" dt="2023-07-07T06:36:46.168" v="54" actId="478"/>
          <ac:grpSpMkLst>
            <pc:docMk/>
            <pc:sldMk cId="0" sldId="256"/>
            <ac:grpSpMk id="2" creationId="{00000000-0000-0000-0000-000000000000}"/>
          </ac:grpSpMkLst>
        </pc:grpChg>
        <pc:graphicFrameChg chg="add del mod">
          <ac:chgData name="Thịnh Ngô" userId="f6a027b2294b4fc1" providerId="LiveId" clId="{A9255145-ABF4-4284-9D8E-6C572C0EF45F}" dt="2023-07-07T06:40:37.580" v="109"/>
          <ac:graphicFrameMkLst>
            <pc:docMk/>
            <pc:sldMk cId="0" sldId="256"/>
            <ac:graphicFrameMk id="17" creationId="{9E81A6C5-7B0D-B691-8588-1B16C3DC5919}"/>
          </ac:graphicFrameMkLst>
        </pc:graphicFrameChg>
        <pc:picChg chg="add del">
          <ac:chgData name="Thịnh Ngô" userId="f6a027b2294b4fc1" providerId="LiveId" clId="{A9255145-ABF4-4284-9D8E-6C572C0EF45F}" dt="2023-07-07T06:36:50.456" v="56" actId="26606"/>
          <ac:picMkLst>
            <pc:docMk/>
            <pc:sldMk cId="0" sldId="256"/>
            <ac:picMk id="14" creationId="{FF161D7B-76EB-2995-84B3-D240FF79821A}"/>
          </ac:picMkLst>
        </pc:picChg>
      </pc:sldChg>
      <pc:sldChg chg="addSp delSp modSp mod modTransition setBg modNotes">
        <pc:chgData name="Thịnh Ngô" userId="f6a027b2294b4fc1" providerId="LiveId" clId="{A9255145-ABF4-4284-9D8E-6C572C0EF45F}" dt="2023-07-14T16:18:34.438" v="7361"/>
        <pc:sldMkLst>
          <pc:docMk/>
          <pc:sldMk cId="0" sldId="257"/>
        </pc:sldMkLst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57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57"/>
            <ac:spMk id="5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57"/>
            <ac:spMk id="6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57"/>
            <ac:spMk id="8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57"/>
            <ac:spMk id="10" creationId="{BF59161A-C76F-00A7-286B-1C5C588DFD21}"/>
          </ac:spMkLst>
        </pc:spChg>
        <pc:grpChg chg="mod">
          <ac:chgData name="Thịnh Ngô" userId="f6a027b2294b4fc1" providerId="LiveId" clId="{A9255145-ABF4-4284-9D8E-6C572C0EF45F}" dt="2023-07-09T17:36:27.593" v="4174" actId="1076"/>
          <ac:grpSpMkLst>
            <pc:docMk/>
            <pc:sldMk cId="0" sldId="257"/>
            <ac:grpSpMk id="2" creationId="{00000000-0000-0000-0000-000000000000}"/>
          </ac:grpSpMkLst>
        </pc:grpChg>
        <pc:grpChg chg="add mod">
          <ac:chgData name="Thịnh Ngô" userId="f6a027b2294b4fc1" providerId="LiveId" clId="{A9255145-ABF4-4284-9D8E-6C572C0EF45F}" dt="2023-07-09T17:36:23.526" v="4173" actId="1076"/>
          <ac:grpSpMkLst>
            <pc:docMk/>
            <pc:sldMk cId="0" sldId="257"/>
            <ac:grpSpMk id="9" creationId="{3BB3BA20-9489-DD11-44DE-E7D8B9F606A7}"/>
          </ac:grpSpMkLst>
        </pc:grpChg>
      </pc:sldChg>
      <pc:sldChg chg="addSp delSp modSp mod modTransition setBg delAnim modAnim">
        <pc:chgData name="Thịnh Ngô" userId="f6a027b2294b4fc1" providerId="LiveId" clId="{A9255145-ABF4-4284-9D8E-6C572C0EF45F}" dt="2023-07-14T16:18:34.438" v="7361"/>
        <pc:sldMkLst>
          <pc:docMk/>
          <pc:sldMk cId="0" sldId="258"/>
        </pc:sldMkLst>
        <pc:spChg chg="del mod">
          <ac:chgData name="Thịnh Ngô" userId="f6a027b2294b4fc1" providerId="LiveId" clId="{A9255145-ABF4-4284-9D8E-6C572C0EF45F}" dt="2023-07-07T06:50:12.938" v="152" actId="478"/>
          <ac:spMkLst>
            <pc:docMk/>
            <pc:sldMk cId="0" sldId="258"/>
            <ac:spMk id="2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58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58"/>
            <ac:spMk id="5" creationId="{00000000-0000-0000-0000-000000000000}"/>
          </ac:spMkLst>
        </pc:spChg>
        <pc:spChg chg="add mod">
          <ac:chgData name="Thịnh Ngô" userId="f6a027b2294b4fc1" providerId="LiveId" clId="{A9255145-ABF4-4284-9D8E-6C572C0EF45F}" dt="2023-07-09T17:35:15.284" v="4103" actId="1076"/>
          <ac:spMkLst>
            <pc:docMk/>
            <pc:sldMk cId="0" sldId="258"/>
            <ac:spMk id="18" creationId="{F66214E9-9541-847E-FBCB-3186720B9F0D}"/>
          </ac:spMkLst>
        </pc:spChg>
        <pc:spChg chg="add del mod">
          <ac:chgData name="Thịnh Ngô" userId="f6a027b2294b4fc1" providerId="LiveId" clId="{A9255145-ABF4-4284-9D8E-6C572C0EF45F}" dt="2023-07-07T07:23:28.200" v="691"/>
          <ac:spMkLst>
            <pc:docMk/>
            <pc:sldMk cId="0" sldId="258"/>
            <ac:spMk id="23" creationId="{A121D5F8-A629-B067-559F-7D427CD96218}"/>
          </ac:spMkLst>
        </pc:spChg>
        <pc:spChg chg="add mod">
          <ac:chgData name="Thịnh Ngô" userId="f6a027b2294b4fc1" providerId="LiveId" clId="{A9255145-ABF4-4284-9D8E-6C572C0EF45F}" dt="2023-07-09T17:35:15.284" v="4103" actId="1076"/>
          <ac:spMkLst>
            <pc:docMk/>
            <pc:sldMk cId="0" sldId="258"/>
            <ac:spMk id="24" creationId="{A9DC40F7-785F-4D79-7830-601E9F1E62AC}"/>
          </ac:spMkLst>
        </pc:spChg>
        <pc:spChg chg="add mod">
          <ac:chgData name="Thịnh Ngô" userId="f6a027b2294b4fc1" providerId="LiveId" clId="{A9255145-ABF4-4284-9D8E-6C572C0EF45F}" dt="2023-07-09T17:35:15.284" v="4103" actId="1076"/>
          <ac:spMkLst>
            <pc:docMk/>
            <pc:sldMk cId="0" sldId="258"/>
            <ac:spMk id="26" creationId="{C4204031-0E6A-915C-EAA5-699F1F9D7C37}"/>
          </ac:spMkLst>
        </pc:spChg>
        <pc:spChg chg="add mod">
          <ac:chgData name="Thịnh Ngô" userId="f6a027b2294b4fc1" providerId="LiveId" clId="{A9255145-ABF4-4284-9D8E-6C572C0EF45F}" dt="2023-07-09T17:35:15.284" v="4103" actId="1076"/>
          <ac:spMkLst>
            <pc:docMk/>
            <pc:sldMk cId="0" sldId="258"/>
            <ac:spMk id="29" creationId="{DD89F85F-6D67-42AC-AC4C-DB9AFFC14AB9}"/>
          </ac:spMkLst>
        </pc:spChg>
        <pc:spChg chg="add mod">
          <ac:chgData name="Thịnh Ngô" userId="f6a027b2294b4fc1" providerId="LiveId" clId="{A9255145-ABF4-4284-9D8E-6C572C0EF45F}" dt="2023-07-09T17:35:15.284" v="4103" actId="1076"/>
          <ac:spMkLst>
            <pc:docMk/>
            <pc:sldMk cId="0" sldId="258"/>
            <ac:spMk id="30" creationId="{D15BEFFC-0597-AE3E-7099-A95B2A4DB90E}"/>
          </ac:spMkLst>
        </pc:spChg>
        <pc:spChg chg="mod">
          <ac:chgData name="Thịnh Ngô" userId="f6a027b2294b4fc1" providerId="LiveId" clId="{A9255145-ABF4-4284-9D8E-6C572C0EF45F}" dt="2023-07-07T15:38:01.598" v="2268" actId="1076"/>
          <ac:spMkLst>
            <pc:docMk/>
            <pc:sldMk cId="0" sldId="258"/>
            <ac:spMk id="33" creationId="{28E305A3-9452-F4C4-E4DB-5D608C834426}"/>
          </ac:spMkLst>
        </pc:spChg>
        <pc:grpChg chg="del mod">
          <ac:chgData name="Thịnh Ngô" userId="f6a027b2294b4fc1" providerId="LiveId" clId="{A9255145-ABF4-4284-9D8E-6C572C0EF45F}" dt="2023-07-07T06:50:12.374" v="151" actId="478"/>
          <ac:grpSpMkLst>
            <pc:docMk/>
            <pc:sldMk cId="0" sldId="258"/>
            <ac:grpSpMk id="3" creationId="{00000000-0000-0000-0000-000000000000}"/>
          </ac:grpSpMkLst>
        </pc:grpChg>
        <pc:grpChg chg="add del mod">
          <ac:chgData name="Thịnh Ngô" userId="f6a027b2294b4fc1" providerId="LiveId" clId="{A9255145-ABF4-4284-9D8E-6C572C0EF45F}" dt="2023-07-07T06:58:52.577" v="250" actId="478"/>
          <ac:grpSpMkLst>
            <pc:docMk/>
            <pc:sldMk cId="0" sldId="258"/>
            <ac:grpSpMk id="10" creationId="{47FD3617-9DD1-2E32-779F-CCC345AFD306}"/>
          </ac:grpSpMkLst>
        </pc:grpChg>
        <pc:grpChg chg="add del mod">
          <ac:chgData name="Thịnh Ngô" userId="f6a027b2294b4fc1" providerId="LiveId" clId="{A9255145-ABF4-4284-9D8E-6C572C0EF45F}" dt="2023-07-07T06:58:41.025" v="248" actId="478"/>
          <ac:grpSpMkLst>
            <pc:docMk/>
            <pc:sldMk cId="0" sldId="258"/>
            <ac:grpSpMk id="15" creationId="{6DA33D5A-5455-A8F1-A318-1235FBDDCD9B}"/>
          </ac:grpSpMkLst>
        </pc:grpChg>
        <pc:grpChg chg="add mod">
          <ac:chgData name="Thịnh Ngô" userId="f6a027b2294b4fc1" providerId="LiveId" clId="{A9255145-ABF4-4284-9D8E-6C572C0EF45F}" dt="2023-07-07T07:23:33.253" v="693" actId="164"/>
          <ac:grpSpMkLst>
            <pc:docMk/>
            <pc:sldMk cId="0" sldId="258"/>
            <ac:grpSpMk id="25" creationId="{2472C95C-9090-25D7-F2CC-1B33FEF213E4}"/>
          </ac:grpSpMkLst>
        </pc:grpChg>
        <pc:picChg chg="add del mod topLvl">
          <ac:chgData name="Thịnh Ngô" userId="f6a027b2294b4fc1" providerId="LiveId" clId="{A9255145-ABF4-4284-9D8E-6C572C0EF45F}" dt="2023-07-07T06:58:52.577" v="250" actId="478"/>
          <ac:picMkLst>
            <pc:docMk/>
            <pc:sldMk cId="0" sldId="258"/>
            <ac:picMk id="7" creationId="{9BF4E8BD-8F4B-E8CA-6776-22EF93A68C7C}"/>
          </ac:picMkLst>
        </pc:picChg>
        <pc:picChg chg="add del mod topLvl">
          <ac:chgData name="Thịnh Ngô" userId="f6a027b2294b4fc1" providerId="LiveId" clId="{A9255145-ABF4-4284-9D8E-6C572C0EF45F}" dt="2023-07-07T06:58:52.966" v="251" actId="478"/>
          <ac:picMkLst>
            <pc:docMk/>
            <pc:sldMk cId="0" sldId="258"/>
            <ac:picMk id="9" creationId="{F1859B3A-12B0-D6B8-F5BC-D09B772DE330}"/>
          </ac:picMkLst>
        </pc:picChg>
        <pc:picChg chg="add mod modCrop">
          <ac:chgData name="Thịnh Ngô" userId="f6a027b2294b4fc1" providerId="LiveId" clId="{A9255145-ABF4-4284-9D8E-6C572C0EF45F}" dt="2023-07-07T06:56:44.727" v="235" actId="164"/>
          <ac:picMkLst>
            <pc:docMk/>
            <pc:sldMk cId="0" sldId="258"/>
            <ac:picMk id="12" creationId="{6ED3CBA8-155E-41F5-0BE5-00626B78206F}"/>
          </ac:picMkLst>
        </pc:picChg>
        <pc:picChg chg="add mod">
          <ac:chgData name="Thịnh Ngô" userId="f6a027b2294b4fc1" providerId="LiveId" clId="{A9255145-ABF4-4284-9D8E-6C572C0EF45F}" dt="2023-07-07T06:56:44.727" v="235" actId="164"/>
          <ac:picMkLst>
            <pc:docMk/>
            <pc:sldMk cId="0" sldId="258"/>
            <ac:picMk id="14" creationId="{CF29FA0F-8E31-0FB4-BF84-4AC3C7C1CF05}"/>
          </ac:picMkLst>
        </pc:picChg>
        <pc:picChg chg="add mod">
          <ac:chgData name="Thịnh Ngô" userId="f6a027b2294b4fc1" providerId="LiveId" clId="{A9255145-ABF4-4284-9D8E-6C572C0EF45F}" dt="2023-07-09T17:35:19.551" v="4106" actId="1076"/>
          <ac:picMkLst>
            <pc:docMk/>
            <pc:sldMk cId="0" sldId="258"/>
            <ac:picMk id="17" creationId="{8B25A654-4E1B-89B7-A426-E82D0CA830E0}"/>
          </ac:picMkLst>
        </pc:picChg>
        <pc:picChg chg="add del mod">
          <ac:chgData name="Thịnh Ngô" userId="f6a027b2294b4fc1" providerId="LiveId" clId="{A9255145-ABF4-4284-9D8E-6C572C0EF45F}" dt="2023-07-07T07:16:11.289" v="296" actId="478"/>
          <ac:picMkLst>
            <pc:docMk/>
            <pc:sldMk cId="0" sldId="258"/>
            <ac:picMk id="20" creationId="{C6D9D5A2-5BC6-0E82-BBCE-FF5BFBE541B9}"/>
          </ac:picMkLst>
        </pc:picChg>
        <pc:picChg chg="add mod">
          <ac:chgData name="Thịnh Ngô" userId="f6a027b2294b4fc1" providerId="LiveId" clId="{A9255145-ABF4-4284-9D8E-6C572C0EF45F}" dt="2023-07-09T17:35:19.551" v="4106" actId="1076"/>
          <ac:picMkLst>
            <pc:docMk/>
            <pc:sldMk cId="0" sldId="258"/>
            <ac:picMk id="22" creationId="{3D58B552-5576-DBA5-0F05-CC48B8563150}"/>
          </ac:picMkLst>
        </pc:picChg>
        <pc:picChg chg="add del mod ord">
          <ac:chgData name="Thịnh Ngô" userId="f6a027b2294b4fc1" providerId="LiveId" clId="{A9255145-ABF4-4284-9D8E-6C572C0EF45F}" dt="2023-07-07T07:34:51.765" v="908" actId="478"/>
          <ac:picMkLst>
            <pc:docMk/>
            <pc:sldMk cId="0" sldId="258"/>
            <ac:picMk id="28" creationId="{3ACD577B-1C06-6DE7-1A3B-560F7D6CC69B}"/>
          </ac:picMkLst>
        </pc:picChg>
        <pc:picChg chg="add mod">
          <ac:chgData name="Thịnh Ngô" userId="f6a027b2294b4fc1" providerId="LiveId" clId="{A9255145-ABF4-4284-9D8E-6C572C0EF45F}" dt="2023-07-09T17:35:19.551" v="4106" actId="1076"/>
          <ac:picMkLst>
            <pc:docMk/>
            <pc:sldMk cId="0" sldId="258"/>
            <ac:picMk id="32" creationId="{9B6D6FE5-E13C-8AE1-10B1-DD4E8296281B}"/>
          </ac:picMkLst>
        </pc:picChg>
      </pc:sldChg>
      <pc:sldChg chg="delSp modSp del mod modTransition">
        <pc:chgData name="Thịnh Ngô" userId="f6a027b2294b4fc1" providerId="LiveId" clId="{A9255145-ABF4-4284-9D8E-6C572C0EF45F}" dt="2023-07-07T15:39:37.654" v="2289" actId="47"/>
        <pc:sldMkLst>
          <pc:docMk/>
          <pc:sldMk cId="0" sldId="259"/>
        </pc:sldMkLst>
        <pc:spChg chg="mod">
          <ac:chgData name="Thịnh Ngô" userId="f6a027b2294b4fc1" providerId="LiveId" clId="{A9255145-ABF4-4284-9D8E-6C572C0EF45F}" dt="2023-07-07T08:57:47.278" v="2216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59"/>
            <ac:spMk id="4" creationId="{00000000-0000-0000-0000-000000000000}"/>
          </ac:spMkLst>
        </pc:spChg>
        <pc:spChg chg="mod topLvl">
          <ac:chgData name="Thịnh Ngô" userId="f6a027b2294b4fc1" providerId="LiveId" clId="{A9255145-ABF4-4284-9D8E-6C572C0EF45F}" dt="2023-07-07T15:39:10.905" v="2283" actId="1076"/>
          <ac:spMkLst>
            <pc:docMk/>
            <pc:sldMk cId="0" sldId="259"/>
            <ac:spMk id="6" creationId="{00000000-0000-0000-0000-000000000000}"/>
          </ac:spMkLst>
        </pc:spChg>
        <pc:spChg chg="del mod topLvl">
          <ac:chgData name="Thịnh Ngô" userId="f6a027b2294b4fc1" providerId="LiveId" clId="{A9255145-ABF4-4284-9D8E-6C572C0EF45F}" dt="2023-07-07T15:37:13.438" v="2256" actId="478"/>
          <ac:spMkLst>
            <pc:docMk/>
            <pc:sldMk cId="0" sldId="259"/>
            <ac:spMk id="7" creationId="{00000000-0000-0000-0000-000000000000}"/>
          </ac:spMkLst>
        </pc:spChg>
        <pc:spChg chg="mod">
          <ac:chgData name="Thịnh Ngô" userId="f6a027b2294b4fc1" providerId="LiveId" clId="{A9255145-ABF4-4284-9D8E-6C572C0EF45F}" dt="2023-07-07T15:37:46.369" v="2265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Thịnh Ngô" userId="f6a027b2294b4fc1" providerId="LiveId" clId="{A9255145-ABF4-4284-9D8E-6C572C0EF45F}" dt="2023-07-07T15:37:46.369" v="2265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Thịnh Ngô" userId="f6a027b2294b4fc1" providerId="LiveId" clId="{A9255145-ABF4-4284-9D8E-6C572C0EF45F}" dt="2023-07-07T15:37:46.369" v="2265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Thịnh Ngô" userId="f6a027b2294b4fc1" providerId="LiveId" clId="{A9255145-ABF4-4284-9D8E-6C572C0EF45F}" dt="2023-07-07T15:37:46.369" v="2265" actId="1076"/>
          <ac:spMkLst>
            <pc:docMk/>
            <pc:sldMk cId="0" sldId="259"/>
            <ac:spMk id="11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59"/>
            <ac:spMk id="12" creationId="{5E851E68-43EB-20B8-F9C9-74D5DF15C84D}"/>
          </ac:spMkLst>
        </pc:spChg>
        <pc:grpChg chg="del mod">
          <ac:chgData name="Thịnh Ngô" userId="f6a027b2294b4fc1" providerId="LiveId" clId="{A9255145-ABF4-4284-9D8E-6C572C0EF45F}" dt="2023-07-07T15:37:10.292" v="2254" actId="478"/>
          <ac:grpSpMkLst>
            <pc:docMk/>
            <pc:sldMk cId="0" sldId="259"/>
            <ac:grpSpMk id="2" creationId="{00000000-0000-0000-0000-000000000000}"/>
          </ac:grpSpMkLst>
        </pc:grpChg>
        <pc:grpChg chg="del mod">
          <ac:chgData name="Thịnh Ngô" userId="f6a027b2294b4fc1" providerId="LiveId" clId="{A9255145-ABF4-4284-9D8E-6C572C0EF45F}" dt="2023-07-07T15:37:13.438" v="2256" actId="478"/>
          <ac:grpSpMkLst>
            <pc:docMk/>
            <pc:sldMk cId="0" sldId="259"/>
            <ac:grpSpMk id="5" creationId="{00000000-0000-0000-0000-000000000000}"/>
          </ac:grpSpMkLst>
        </pc:grpChg>
      </pc:sldChg>
      <pc:sldChg chg="addSp delSp modSp add del mod modTransition setBg modAnim">
        <pc:chgData name="Thịnh Ngô" userId="f6a027b2294b4fc1" providerId="LiveId" clId="{A9255145-ABF4-4284-9D8E-6C572C0EF45F}" dt="2023-07-14T16:18:34.438" v="7361"/>
        <pc:sldMkLst>
          <pc:docMk/>
          <pc:sldMk cId="0" sldId="260"/>
        </pc:sldMkLst>
        <pc:spChg chg="mod">
          <ac:chgData name="Thịnh Ngô" userId="f6a027b2294b4fc1" providerId="LiveId" clId="{A9255145-ABF4-4284-9D8E-6C572C0EF45F}" dt="2023-07-09T20:06:06.078" v="4759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6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8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9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10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12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1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16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17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18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20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21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22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2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2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26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27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28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48:51.921" v="146" actId="20577"/>
          <ac:spMkLst>
            <pc:docMk/>
            <pc:sldMk cId="0" sldId="260"/>
            <ac:spMk id="29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30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31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0"/>
            <ac:spMk id="32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60"/>
            <ac:spMk id="33" creationId="{7C142D8E-EC52-CB81-716F-15781D4CE401}"/>
          </ac:spMkLst>
        </pc:spChg>
        <pc:spChg chg="add mod">
          <ac:chgData name="Thịnh Ngô" userId="f6a027b2294b4fc1" providerId="LiveId" clId="{A9255145-ABF4-4284-9D8E-6C572C0EF45F}" dt="2023-07-07T18:04:18.038" v="3736" actId="2711"/>
          <ac:spMkLst>
            <pc:docMk/>
            <pc:sldMk cId="0" sldId="260"/>
            <ac:spMk id="35" creationId="{390E3CE8-AF7F-3088-7832-C98E3E14FA65}"/>
          </ac:spMkLst>
        </pc:spChg>
        <pc:spChg chg="add del mod">
          <ac:chgData name="Thịnh Ngô" userId="f6a027b2294b4fc1" providerId="LiveId" clId="{A9255145-ABF4-4284-9D8E-6C572C0EF45F}" dt="2023-07-07T18:01:42.682" v="3600"/>
          <ac:spMkLst>
            <pc:docMk/>
            <pc:sldMk cId="0" sldId="260"/>
            <ac:spMk id="36" creationId="{7CF6BCF9-D9A3-7F89-6288-1B180834D82B}"/>
          </ac:spMkLst>
        </pc:spChg>
        <pc:grpChg chg="add del mod">
          <ac:chgData name="Thịnh Ngô" userId="f6a027b2294b4fc1" providerId="LiveId" clId="{A9255145-ABF4-4284-9D8E-6C572C0EF45F}" dt="2023-07-07T16:42:20.155" v="2418" actId="478"/>
          <ac:grpSpMkLst>
            <pc:docMk/>
            <pc:sldMk cId="0" sldId="260"/>
            <ac:grpSpMk id="3" creationId="{00000000-0000-0000-0000-000000000000}"/>
          </ac:grpSpMkLst>
        </pc:grpChg>
        <pc:grpChg chg="add del mod">
          <ac:chgData name="Thịnh Ngô" userId="f6a027b2294b4fc1" providerId="LiveId" clId="{A9255145-ABF4-4284-9D8E-6C572C0EF45F}" dt="2023-07-07T16:42:20.155" v="2418" actId="478"/>
          <ac:grpSpMkLst>
            <pc:docMk/>
            <pc:sldMk cId="0" sldId="260"/>
            <ac:grpSpMk id="7" creationId="{00000000-0000-0000-0000-000000000000}"/>
          </ac:grpSpMkLst>
        </pc:grpChg>
        <pc:grpChg chg="add del mod">
          <ac:chgData name="Thịnh Ngô" userId="f6a027b2294b4fc1" providerId="LiveId" clId="{A9255145-ABF4-4284-9D8E-6C572C0EF45F}" dt="2023-07-07T16:42:20.155" v="2418" actId="478"/>
          <ac:grpSpMkLst>
            <pc:docMk/>
            <pc:sldMk cId="0" sldId="260"/>
            <ac:grpSpMk id="11" creationId="{00000000-0000-0000-0000-000000000000}"/>
          </ac:grpSpMkLst>
        </pc:grpChg>
        <pc:grpChg chg="add del mod">
          <ac:chgData name="Thịnh Ngô" userId="f6a027b2294b4fc1" providerId="LiveId" clId="{A9255145-ABF4-4284-9D8E-6C572C0EF45F}" dt="2023-07-07T16:42:20.155" v="2418" actId="478"/>
          <ac:grpSpMkLst>
            <pc:docMk/>
            <pc:sldMk cId="0" sldId="260"/>
            <ac:grpSpMk id="15" creationId="{00000000-0000-0000-0000-000000000000}"/>
          </ac:grpSpMkLst>
        </pc:grpChg>
        <pc:grpChg chg="add del mod">
          <ac:chgData name="Thịnh Ngô" userId="f6a027b2294b4fc1" providerId="LiveId" clId="{A9255145-ABF4-4284-9D8E-6C572C0EF45F}" dt="2023-07-07T16:42:20.155" v="2418" actId="478"/>
          <ac:grpSpMkLst>
            <pc:docMk/>
            <pc:sldMk cId="0" sldId="260"/>
            <ac:grpSpMk id="19" creationId="{00000000-0000-0000-0000-000000000000}"/>
          </ac:grpSpMkLst>
        </pc:grpChg>
        <pc:grpChg chg="add del mod">
          <ac:chgData name="Thịnh Ngô" userId="f6a027b2294b4fc1" providerId="LiveId" clId="{A9255145-ABF4-4284-9D8E-6C572C0EF45F}" dt="2023-07-07T16:42:20.155" v="2418" actId="478"/>
          <ac:grpSpMkLst>
            <pc:docMk/>
            <pc:sldMk cId="0" sldId="260"/>
            <ac:grpSpMk id="23" creationId="{00000000-0000-0000-0000-000000000000}"/>
          </ac:grpSpMkLst>
        </pc:grpChg>
        <pc:picChg chg="add mod">
          <ac:chgData name="Thịnh Ngô" userId="f6a027b2294b4fc1" providerId="LiveId" clId="{A9255145-ABF4-4284-9D8E-6C572C0EF45F}" dt="2023-07-09T17:35:04.340" v="4100"/>
          <ac:picMkLst>
            <pc:docMk/>
            <pc:sldMk cId="0" sldId="260"/>
            <ac:picMk id="34" creationId="{58573515-8C70-7361-C0D9-D2C72FDC2688}"/>
          </ac:picMkLst>
        </pc:picChg>
      </pc:sldChg>
      <pc:sldChg chg="delSp modSp del">
        <pc:chgData name="Thịnh Ngô" userId="f6a027b2294b4fc1" providerId="LiveId" clId="{A9255145-ABF4-4284-9D8E-6C572C0EF45F}" dt="2023-07-07T16:28:52.903" v="2415" actId="47"/>
        <pc:sldMkLst>
          <pc:docMk/>
          <pc:sldMk cId="0" sldId="261"/>
        </pc:sldMkLst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7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8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9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10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11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13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1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1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16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17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1"/>
            <ac:spMk id="18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61"/>
            <ac:spMk id="19" creationId="{1BD469A8-9A2E-DF16-844A-EB3350BE50C2}"/>
          </ac:spMkLst>
        </pc:spChg>
        <pc:grpChg chg="mod">
          <ac:chgData name="Thịnh Ngô" userId="f6a027b2294b4fc1" providerId="LiveId" clId="{A9255145-ABF4-4284-9D8E-6C572C0EF45F}" dt="2023-07-07T06:33:34.230" v="0"/>
          <ac:grpSpMkLst>
            <pc:docMk/>
            <pc:sldMk cId="0" sldId="261"/>
            <ac:grpSpMk id="2" creationId="{00000000-0000-0000-0000-000000000000}"/>
          </ac:grpSpMkLst>
        </pc:grpChg>
        <pc:grpChg chg="mod">
          <ac:chgData name="Thịnh Ngô" userId="f6a027b2294b4fc1" providerId="LiveId" clId="{A9255145-ABF4-4284-9D8E-6C572C0EF45F}" dt="2023-07-07T06:33:34.230" v="0"/>
          <ac:grpSpMkLst>
            <pc:docMk/>
            <pc:sldMk cId="0" sldId="261"/>
            <ac:grpSpMk id="6" creationId="{00000000-0000-0000-0000-000000000000}"/>
          </ac:grpSpMkLst>
        </pc:grpChg>
        <pc:grpChg chg="mod">
          <ac:chgData name="Thịnh Ngô" userId="f6a027b2294b4fc1" providerId="LiveId" clId="{A9255145-ABF4-4284-9D8E-6C572C0EF45F}" dt="2023-07-07T06:33:34.230" v="0"/>
          <ac:grpSpMkLst>
            <pc:docMk/>
            <pc:sldMk cId="0" sldId="261"/>
            <ac:grpSpMk id="12" creationId="{00000000-0000-0000-0000-000000000000}"/>
          </ac:grpSpMkLst>
        </pc:grpChg>
      </pc:sldChg>
      <pc:sldChg chg="delSp modSp add del modTransition">
        <pc:chgData name="Thịnh Ngô" userId="f6a027b2294b4fc1" providerId="LiveId" clId="{A9255145-ABF4-4284-9D8E-6C572C0EF45F}" dt="2023-07-07T18:07:34.858" v="3787" actId="47"/>
        <pc:sldMkLst>
          <pc:docMk/>
          <pc:sldMk cId="0" sldId="262"/>
        </pc:sldMkLst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2"/>
            <ac:spMk id="2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2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2"/>
            <ac:spMk id="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2"/>
            <ac:spMk id="6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62"/>
            <ac:spMk id="7" creationId="{16810C54-A957-576F-4E74-3B2DA8B4970F}"/>
          </ac:spMkLst>
        </pc:spChg>
        <pc:grpChg chg="mod">
          <ac:chgData name="Thịnh Ngô" userId="f6a027b2294b4fc1" providerId="LiveId" clId="{A9255145-ABF4-4284-9D8E-6C572C0EF45F}" dt="2023-07-07T06:33:34.230" v="0"/>
          <ac:grpSpMkLst>
            <pc:docMk/>
            <pc:sldMk cId="0" sldId="262"/>
            <ac:grpSpMk id="3" creationId="{00000000-0000-0000-0000-000000000000}"/>
          </ac:grpSpMkLst>
        </pc:grpChg>
      </pc:sldChg>
      <pc:sldChg chg="addSp delSp modSp add del mod ord modTransition setBg delAnim modAnim">
        <pc:chgData name="Thịnh Ngô" userId="f6a027b2294b4fc1" providerId="LiveId" clId="{A9255145-ABF4-4284-9D8E-6C572C0EF45F}" dt="2023-07-14T16:18:34.438" v="7361"/>
        <pc:sldMkLst>
          <pc:docMk/>
          <pc:sldMk cId="0" sldId="263"/>
        </pc:sldMkLst>
        <pc:spChg chg="del mod">
          <ac:chgData name="Thịnh Ngô" userId="f6a027b2294b4fc1" providerId="LiveId" clId="{A9255145-ABF4-4284-9D8E-6C572C0EF45F}" dt="2023-07-07T15:45:38.033" v="2332" actId="478"/>
          <ac:spMkLst>
            <pc:docMk/>
            <pc:sldMk cId="0" sldId="263"/>
            <ac:spMk id="2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63"/>
            <ac:spMk id="3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63"/>
            <ac:spMk id="4" creationId="{97C8780C-7B64-716A-B9EB-31C99A447027}"/>
          </ac:spMkLst>
        </pc:spChg>
        <pc:spChg chg="add del mod">
          <ac:chgData name="Thịnh Ngô" userId="f6a027b2294b4fc1" providerId="LiveId" clId="{A9255145-ABF4-4284-9D8E-6C572C0EF45F}" dt="2023-07-07T15:45:37.214" v="2331" actId="478"/>
          <ac:spMkLst>
            <pc:docMk/>
            <pc:sldMk cId="0" sldId="263"/>
            <ac:spMk id="6" creationId="{0403A0D4-3F52-F130-79ED-5D57A13A5832}"/>
          </ac:spMkLst>
        </pc:spChg>
        <pc:spChg chg="add del mod">
          <ac:chgData name="Thịnh Ngô" userId="f6a027b2294b4fc1" providerId="LiveId" clId="{A9255145-ABF4-4284-9D8E-6C572C0EF45F}" dt="2023-07-07T15:48:28.301" v="2384" actId="478"/>
          <ac:spMkLst>
            <pc:docMk/>
            <pc:sldMk cId="0" sldId="263"/>
            <ac:spMk id="7" creationId="{D0891DA4-A996-E21B-26E6-6BB88AE6A8D7}"/>
          </ac:spMkLst>
        </pc:spChg>
        <pc:spChg chg="add del mod">
          <ac:chgData name="Thịnh Ngô" userId="f6a027b2294b4fc1" providerId="LiveId" clId="{A9255145-ABF4-4284-9D8E-6C572C0EF45F}" dt="2023-07-07T15:48:28.563" v="2385" actId="478"/>
          <ac:spMkLst>
            <pc:docMk/>
            <pc:sldMk cId="0" sldId="263"/>
            <ac:spMk id="8" creationId="{0056CA9A-26EB-F09E-0D61-A43C156AB3B2}"/>
          </ac:spMkLst>
        </pc:spChg>
        <pc:spChg chg="add del mod">
          <ac:chgData name="Thịnh Ngô" userId="f6a027b2294b4fc1" providerId="LiveId" clId="{A9255145-ABF4-4284-9D8E-6C572C0EF45F}" dt="2023-07-07T15:48:29.005" v="2386" actId="478"/>
          <ac:spMkLst>
            <pc:docMk/>
            <pc:sldMk cId="0" sldId="263"/>
            <ac:spMk id="9" creationId="{01A6E83F-170E-0BF8-0B19-6DD9504D3721}"/>
          </ac:spMkLst>
        </pc:spChg>
        <pc:spChg chg="add del mod">
          <ac:chgData name="Thịnh Ngô" userId="f6a027b2294b4fc1" providerId="LiveId" clId="{A9255145-ABF4-4284-9D8E-6C572C0EF45F}" dt="2023-07-07T15:48:27.804" v="2383" actId="478"/>
          <ac:spMkLst>
            <pc:docMk/>
            <pc:sldMk cId="0" sldId="263"/>
            <ac:spMk id="10" creationId="{41BBEB7A-63CB-342B-311B-148D03E086BC}"/>
          </ac:spMkLst>
        </pc:spChg>
        <pc:spChg chg="add del mod">
          <ac:chgData name="Thịnh Ngô" userId="f6a027b2294b4fc1" providerId="LiveId" clId="{A9255145-ABF4-4284-9D8E-6C572C0EF45F}" dt="2023-07-07T15:48:27.804" v="2383" actId="478"/>
          <ac:spMkLst>
            <pc:docMk/>
            <pc:sldMk cId="0" sldId="263"/>
            <ac:spMk id="11" creationId="{98B06BE8-6EF9-106B-B25D-5ACD7A55BDF0}"/>
          </ac:spMkLst>
        </pc:spChg>
        <pc:spChg chg="add del mod">
          <ac:chgData name="Thịnh Ngô" userId="f6a027b2294b4fc1" providerId="LiveId" clId="{A9255145-ABF4-4284-9D8E-6C572C0EF45F}" dt="2023-07-07T15:47:06.057" v="2360" actId="478"/>
          <ac:spMkLst>
            <pc:docMk/>
            <pc:sldMk cId="0" sldId="263"/>
            <ac:spMk id="12" creationId="{6CF72ED9-7660-9796-E31B-C19DEDF50307}"/>
          </ac:spMkLst>
        </pc:spChg>
        <pc:spChg chg="add del mod">
          <ac:chgData name="Thịnh Ngô" userId="f6a027b2294b4fc1" providerId="LiveId" clId="{A9255145-ABF4-4284-9D8E-6C572C0EF45F}" dt="2023-07-07T15:48:27.804" v="2383" actId="478"/>
          <ac:spMkLst>
            <pc:docMk/>
            <pc:sldMk cId="0" sldId="263"/>
            <ac:spMk id="13" creationId="{FD2B7B67-8834-2C4A-0A92-494CCD6FF40E}"/>
          </ac:spMkLst>
        </pc:spChg>
        <pc:spChg chg="add del mod">
          <ac:chgData name="Thịnh Ngô" userId="f6a027b2294b4fc1" providerId="LiveId" clId="{A9255145-ABF4-4284-9D8E-6C572C0EF45F}" dt="2023-07-07T15:48:29.529" v="2387" actId="478"/>
          <ac:spMkLst>
            <pc:docMk/>
            <pc:sldMk cId="0" sldId="263"/>
            <ac:spMk id="14" creationId="{4D893A5D-6AF6-C130-07AD-C98C2187CEC0}"/>
          </ac:spMkLst>
        </pc:spChg>
        <pc:spChg chg="add del mod">
          <ac:chgData name="Thịnh Ngô" userId="f6a027b2294b4fc1" providerId="LiveId" clId="{A9255145-ABF4-4284-9D8E-6C572C0EF45F}" dt="2023-07-07T15:48:29.832" v="2388" actId="478"/>
          <ac:spMkLst>
            <pc:docMk/>
            <pc:sldMk cId="0" sldId="263"/>
            <ac:spMk id="15" creationId="{FE7485A1-67C3-06AB-8E1A-9C26FDAED387}"/>
          </ac:spMkLst>
        </pc:spChg>
        <pc:spChg chg="add del mod">
          <ac:chgData name="Thịnh Ngô" userId="f6a027b2294b4fc1" providerId="LiveId" clId="{A9255145-ABF4-4284-9D8E-6C572C0EF45F}" dt="2023-07-07T15:48:27.804" v="2383" actId="478"/>
          <ac:spMkLst>
            <pc:docMk/>
            <pc:sldMk cId="0" sldId="263"/>
            <ac:spMk id="16" creationId="{87F82047-815F-1A9A-3896-53D4F11AB52A}"/>
          </ac:spMkLst>
        </pc:spChg>
        <pc:picChg chg="add del mod">
          <ac:chgData name="Thịnh Ngô" userId="f6a027b2294b4fc1" providerId="LiveId" clId="{A9255145-ABF4-4284-9D8E-6C572C0EF45F}" dt="2023-07-07T15:45:37.214" v="2331" actId="478"/>
          <ac:picMkLst>
            <pc:docMk/>
            <pc:sldMk cId="0" sldId="263"/>
            <ac:picMk id="5" creationId="{C582B02A-514D-06ED-A62D-6F6D92FCA980}"/>
          </ac:picMkLst>
        </pc:picChg>
        <pc:picChg chg="add mod modCrop">
          <ac:chgData name="Thịnh Ngô" userId="f6a027b2294b4fc1" providerId="LiveId" clId="{A9255145-ABF4-4284-9D8E-6C572C0EF45F}" dt="2023-07-13T09:53:40.311" v="6309"/>
          <ac:picMkLst>
            <pc:docMk/>
            <pc:sldMk cId="0" sldId="263"/>
            <ac:picMk id="29" creationId="{5D903FBF-91F9-2253-ED1F-9503EB02CA4B}"/>
          </ac:picMkLst>
        </pc:picChg>
        <pc:picChg chg="add del mod">
          <ac:chgData name="Thịnh Ngô" userId="f6a027b2294b4fc1" providerId="LiveId" clId="{A9255145-ABF4-4284-9D8E-6C572C0EF45F}" dt="2023-07-07T15:43:17.674" v="2322" actId="478"/>
          <ac:picMkLst>
            <pc:docMk/>
            <pc:sldMk cId="0" sldId="263"/>
            <ac:picMk id="1026" creationId="{B908165D-7EE8-00A9-5B29-33E937EB4596}"/>
          </ac:picMkLst>
        </pc:picChg>
        <pc:picChg chg="add del mod">
          <ac:chgData name="Thịnh Ngô" userId="f6a027b2294b4fc1" providerId="LiveId" clId="{A9255145-ABF4-4284-9D8E-6C572C0EF45F}" dt="2023-07-07T15:52:13.293" v="2399" actId="478"/>
          <ac:picMkLst>
            <pc:docMk/>
            <pc:sldMk cId="0" sldId="263"/>
            <ac:picMk id="1028" creationId="{DB926F39-3BCD-C3B6-D122-1E027BCCDE97}"/>
          </ac:picMkLst>
        </pc:picChg>
        <pc:cxnChg chg="add del mod">
          <ac:chgData name="Thịnh Ngô" userId="f6a027b2294b4fc1" providerId="LiveId" clId="{A9255145-ABF4-4284-9D8E-6C572C0EF45F}" dt="2023-07-07T15:48:25.612" v="2382" actId="478"/>
          <ac:cxnSpMkLst>
            <pc:docMk/>
            <pc:sldMk cId="0" sldId="263"/>
            <ac:cxnSpMk id="18" creationId="{514D79AB-822D-D772-DF9F-837F7D36ABD9}"/>
          </ac:cxnSpMkLst>
        </pc:cxnChg>
      </pc:sldChg>
      <pc:sldChg chg="addSp delSp modSp add del mod modTransition">
        <pc:chgData name="Thịnh Ngô" userId="f6a027b2294b4fc1" providerId="LiveId" clId="{A9255145-ABF4-4284-9D8E-6C572C0EF45F}" dt="2023-07-07T18:09:03.508" v="3795" actId="47"/>
        <pc:sldMkLst>
          <pc:docMk/>
          <pc:sldMk cId="0" sldId="264"/>
        </pc:sldMkLst>
        <pc:spChg chg="mod topLvl">
          <ac:chgData name="Thịnh Ngô" userId="f6a027b2294b4fc1" providerId="LiveId" clId="{A9255145-ABF4-4284-9D8E-6C572C0EF45F}" dt="2023-07-07T18:09:01.528" v="3794" actId="478"/>
          <ac:spMkLst>
            <pc:docMk/>
            <pc:sldMk cId="0" sldId="264"/>
            <ac:spMk id="3" creationId="{00000000-0000-0000-0000-000000000000}"/>
          </ac:spMkLst>
        </pc:spChg>
        <pc:spChg chg="add del mod topLvl">
          <ac:chgData name="Thịnh Ngô" userId="f6a027b2294b4fc1" providerId="LiveId" clId="{A9255145-ABF4-4284-9D8E-6C572C0EF45F}" dt="2023-07-07T18:09:01.528" v="3794" actId="478"/>
          <ac:spMkLst>
            <pc:docMk/>
            <pc:sldMk cId="0" sldId="264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4"/>
            <ac:spMk id="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4"/>
            <ac:spMk id="6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4"/>
            <ac:spMk id="7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4"/>
            <ac:spMk id="8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4"/>
            <ac:spMk id="9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4"/>
            <ac:spMk id="10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4"/>
            <ac:spMk id="11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64"/>
            <ac:spMk id="12" creationId="{DFC46E79-4292-C195-7AA6-52237891F8EF}"/>
          </ac:spMkLst>
        </pc:spChg>
        <pc:grpChg chg="add del mod">
          <ac:chgData name="Thịnh Ngô" userId="f6a027b2294b4fc1" providerId="LiveId" clId="{A9255145-ABF4-4284-9D8E-6C572C0EF45F}" dt="2023-07-07T18:09:01.528" v="3794" actId="478"/>
          <ac:grpSpMkLst>
            <pc:docMk/>
            <pc:sldMk cId="0" sldId="264"/>
            <ac:grpSpMk id="2" creationId="{00000000-0000-0000-0000-000000000000}"/>
          </ac:grpSpMkLst>
        </pc:grpChg>
      </pc:sldChg>
      <pc:sldChg chg="delSp modSp add del mod modTransition setBg">
        <pc:chgData name="Thịnh Ngô" userId="f6a027b2294b4fc1" providerId="LiveId" clId="{A9255145-ABF4-4284-9D8E-6C572C0EF45F}" dt="2023-07-14T16:18:34.438" v="7361"/>
        <pc:sldMkLst>
          <pc:docMk/>
          <pc:sldMk cId="0" sldId="265"/>
        </pc:sldMkLst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65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65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65"/>
            <ac:spMk id="6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65"/>
            <ac:spMk id="7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65"/>
            <ac:spMk id="9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65"/>
            <ac:spMk id="10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65"/>
            <ac:spMk id="12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65"/>
            <ac:spMk id="13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65"/>
            <ac:spMk id="14" creationId="{A137860C-3FDD-DC95-CA4C-ECD0E4666977}"/>
          </ac:spMkLst>
        </pc:s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0" sldId="265"/>
            <ac:grpSpMk id="2" creationId="{00000000-0000-0000-0000-000000000000}"/>
          </ac:grpSpMkLst>
        </pc:gr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0" sldId="265"/>
            <ac:grpSpMk id="5" creationId="{00000000-0000-0000-0000-000000000000}"/>
          </ac:grpSpMkLst>
        </pc:gr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0" sldId="265"/>
            <ac:grpSpMk id="8" creationId="{00000000-0000-0000-0000-000000000000}"/>
          </ac:grpSpMkLst>
        </pc:gr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0" sldId="265"/>
            <ac:grpSpMk id="11" creationId="{00000000-0000-0000-0000-000000000000}"/>
          </ac:grpSpMkLst>
        </pc:grpChg>
      </pc:sldChg>
      <pc:sldChg chg="delSp modSp del">
        <pc:chgData name="Thịnh Ngô" userId="f6a027b2294b4fc1" providerId="LiveId" clId="{A9255145-ABF4-4284-9D8E-6C572C0EF45F}" dt="2023-07-07T16:28:42.114" v="2414" actId="47"/>
        <pc:sldMkLst>
          <pc:docMk/>
          <pc:sldMk cId="0" sldId="266"/>
        </pc:sldMkLst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6"/>
            <ac:spMk id="2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6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6"/>
            <ac:spMk id="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6"/>
            <ac:spMk id="6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66"/>
            <ac:spMk id="7" creationId="{BB5C7550-CD5F-34B8-DBA3-39F37F229BBB}"/>
          </ac:spMkLst>
        </pc:spChg>
        <pc:grpChg chg="mod">
          <ac:chgData name="Thịnh Ngô" userId="f6a027b2294b4fc1" providerId="LiveId" clId="{A9255145-ABF4-4284-9D8E-6C572C0EF45F}" dt="2023-07-07T06:33:34.230" v="0"/>
          <ac:grpSpMkLst>
            <pc:docMk/>
            <pc:sldMk cId="0" sldId="266"/>
            <ac:grpSpMk id="3" creationId="{00000000-0000-0000-0000-000000000000}"/>
          </ac:grpSpMkLst>
        </pc:grpChg>
      </pc:sldChg>
      <pc:sldChg chg="delSp modSp add del modTransition">
        <pc:chgData name="Thịnh Ngô" userId="f6a027b2294b4fc1" providerId="LiveId" clId="{A9255145-ABF4-4284-9D8E-6C572C0EF45F}" dt="2023-07-07T18:10:09.961" v="3805" actId="47"/>
        <pc:sldMkLst>
          <pc:docMk/>
          <pc:sldMk cId="0" sldId="267"/>
        </pc:sldMkLst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7"/>
            <ac:spMk id="2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7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7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7"/>
            <ac:spMk id="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7"/>
            <ac:spMk id="6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7"/>
            <ac:spMk id="7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7"/>
            <ac:spMk id="8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67"/>
            <ac:spMk id="9" creationId="{A3649EA0-49E4-70D1-2AF9-86915AF33609}"/>
          </ac:spMkLst>
        </pc:spChg>
      </pc:sldChg>
      <pc:sldChg chg="addSp delSp modSp add del mod modTransition setBg">
        <pc:chgData name="Thịnh Ngô" userId="f6a027b2294b4fc1" providerId="LiveId" clId="{A9255145-ABF4-4284-9D8E-6C572C0EF45F}" dt="2023-07-14T16:18:34.438" v="7361"/>
        <pc:sldMkLst>
          <pc:docMk/>
          <pc:sldMk cId="0" sldId="268"/>
        </pc:sldMkLst>
        <pc:spChg chg="mod">
          <ac:chgData name="Thịnh Ngô" userId="f6a027b2294b4fc1" providerId="LiveId" clId="{A9255145-ABF4-4284-9D8E-6C572C0EF45F}" dt="2023-07-10T18:37:02.295" v="5491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Thịnh Ngô" userId="f6a027b2294b4fc1" providerId="LiveId" clId="{A9255145-ABF4-4284-9D8E-6C572C0EF45F}" dt="2023-07-10T18:37:02.295" v="5491" actId="1076"/>
          <ac:spMkLst>
            <pc:docMk/>
            <pc:sldMk cId="0" sldId="268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8"/>
            <ac:spMk id="5" creationId="{00000000-0000-0000-0000-000000000000}"/>
          </ac:spMkLst>
        </pc:spChg>
        <pc:spChg chg="add mod">
          <ac:chgData name="Thịnh Ngô" userId="f6a027b2294b4fc1" providerId="LiveId" clId="{A9255145-ABF4-4284-9D8E-6C572C0EF45F}" dt="2023-07-10T18:38:55.839" v="5782" actId="2710"/>
          <ac:spMkLst>
            <pc:docMk/>
            <pc:sldMk cId="0" sldId="268"/>
            <ac:spMk id="5" creationId="{EDA07024-DCCE-82A7-1C0B-499E30BF6B0E}"/>
          </ac:spMkLst>
        </pc:spChg>
        <pc:spChg chg="mod">
          <ac:chgData name="Thịnh Ngô" userId="f6a027b2294b4fc1" providerId="LiveId" clId="{A9255145-ABF4-4284-9D8E-6C572C0EF45F}" dt="2023-07-13T09:49:37.455" v="6308" actId="1076"/>
          <ac:spMkLst>
            <pc:docMk/>
            <pc:sldMk cId="0" sldId="268"/>
            <ac:spMk id="6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68"/>
            <ac:spMk id="7" creationId="{B3C9E296-1790-393D-2304-2F6FDA10CE1B}"/>
          </ac:spMkLst>
        </pc:spChg>
        <pc:grpChg chg="mod">
          <ac:chgData name="Thịnh Ngô" userId="f6a027b2294b4fc1" providerId="LiveId" clId="{A9255145-ABF4-4284-9D8E-6C572C0EF45F}" dt="2023-07-07T06:33:34.230" v="0"/>
          <ac:grpSpMkLst>
            <pc:docMk/>
            <pc:sldMk cId="0" sldId="268"/>
            <ac:grpSpMk id="4" creationId="{00000000-0000-0000-0000-000000000000}"/>
          </ac:grpSpMkLst>
        </pc:grpChg>
      </pc:sldChg>
      <pc:sldChg chg="delSp modSp del">
        <pc:chgData name="Thịnh Ngô" userId="f6a027b2294b4fc1" providerId="LiveId" clId="{A9255145-ABF4-4284-9D8E-6C572C0EF45F}" dt="2023-07-07T16:28:34.428" v="2413" actId="47"/>
        <pc:sldMkLst>
          <pc:docMk/>
          <pc:sldMk cId="0" sldId="269"/>
        </pc:sldMkLst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9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9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0" sldId="269"/>
            <ac:spMk id="5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69"/>
            <ac:spMk id="6" creationId="{FE2A3157-96A4-5C66-82EE-4BE328885178}"/>
          </ac:spMkLst>
        </pc:spChg>
        <pc:grpChg chg="mod">
          <ac:chgData name="Thịnh Ngô" userId="f6a027b2294b4fc1" providerId="LiveId" clId="{A9255145-ABF4-4284-9D8E-6C572C0EF45F}" dt="2023-07-07T06:33:34.230" v="0"/>
          <ac:grpSpMkLst>
            <pc:docMk/>
            <pc:sldMk cId="0" sldId="269"/>
            <ac:grpSpMk id="2" creationId="{00000000-0000-0000-0000-000000000000}"/>
          </ac:grpSpMkLst>
        </pc:grpChg>
      </pc:sldChg>
      <pc:sldChg chg="delSp modSp add del mod modTransition setBg">
        <pc:chgData name="Thịnh Ngô" userId="f6a027b2294b4fc1" providerId="LiveId" clId="{A9255145-ABF4-4284-9D8E-6C572C0EF45F}" dt="2023-07-14T16:18:34.438" v="7361"/>
        <pc:sldMkLst>
          <pc:docMk/>
          <pc:sldMk cId="0" sldId="270"/>
        </pc:sldMkLst>
        <pc:spChg chg="mod topLvl">
          <ac:chgData name="Thịnh Ngô" userId="f6a027b2294b4fc1" providerId="LiveId" clId="{A9255145-ABF4-4284-9D8E-6C572C0EF45F}" dt="2023-07-09T17:35:04.340" v="4100"/>
          <ac:spMkLst>
            <pc:docMk/>
            <pc:sldMk cId="0" sldId="270"/>
            <ac:spMk id="3" creationId="{00000000-0000-0000-0000-000000000000}"/>
          </ac:spMkLst>
        </pc:spChg>
        <pc:spChg chg="del mod topLvl">
          <ac:chgData name="Thịnh Ngô" userId="f6a027b2294b4fc1" providerId="LiveId" clId="{A9255145-ABF4-4284-9D8E-6C572C0EF45F}" dt="2023-07-07T08:46:25.803" v="2177" actId="478"/>
          <ac:spMkLst>
            <pc:docMk/>
            <pc:sldMk cId="0" sldId="270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70"/>
            <ac:spMk id="5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70"/>
            <ac:spMk id="6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70"/>
            <ac:spMk id="7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0" sldId="270"/>
            <ac:spMk id="8" creationId="{00000000-0000-0000-0000-000000000000}"/>
          </ac:spMkLst>
        </pc:spChg>
        <pc:spChg chg="del">
          <ac:chgData name="Thịnh Ngô" userId="f6a027b2294b4fc1" providerId="LiveId" clId="{A9255145-ABF4-4284-9D8E-6C572C0EF45F}" dt="2023-07-07T07:49:47.680" v="1153"/>
          <ac:spMkLst>
            <pc:docMk/>
            <pc:sldMk cId="0" sldId="270"/>
            <ac:spMk id="9" creationId="{A54B285D-2291-4F1D-4C3A-9BD607E5EE37}"/>
          </ac:spMkLst>
        </pc:spChg>
        <pc:grpChg chg="del mod">
          <ac:chgData name="Thịnh Ngô" userId="f6a027b2294b4fc1" providerId="LiveId" clId="{A9255145-ABF4-4284-9D8E-6C572C0EF45F}" dt="2023-07-07T08:46:25.803" v="2177" actId="478"/>
          <ac:grpSpMkLst>
            <pc:docMk/>
            <pc:sldMk cId="0" sldId="270"/>
            <ac:grpSpMk id="2" creationId="{00000000-0000-0000-0000-000000000000}"/>
          </ac:grpSpMkLst>
        </pc:grpChg>
      </pc:sldChg>
      <pc:sldChg chg="addSp delSp modSp add del mod modTransition setBg modNotes modNotesTx">
        <pc:chgData name="Thịnh Ngô" userId="f6a027b2294b4fc1" providerId="LiveId" clId="{A9255145-ABF4-4284-9D8E-6C572C0EF45F}" dt="2023-07-14T16:18:34.438" v="7361"/>
        <pc:sldMkLst>
          <pc:docMk/>
          <pc:sldMk cId="196785735" sldId="271"/>
        </pc:sldMkLst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2" creationId="{00000000-0000-0000-0000-000000000000}"/>
          </ac:spMkLst>
        </pc:spChg>
        <pc:spChg chg="add mod">
          <ac:chgData name="Thịnh Ngô" userId="f6a027b2294b4fc1" providerId="LiveId" clId="{A9255145-ABF4-4284-9D8E-6C572C0EF45F}" dt="2023-07-09T17:35:31.289" v="4109" actId="1076"/>
          <ac:spMkLst>
            <pc:docMk/>
            <pc:sldMk cId="196785735" sldId="271"/>
            <ac:spMk id="2" creationId="{5AC7CED0-491F-9ACD-DCB3-CD3904747668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7T15:38:05.201" v="2269" actId="1076"/>
          <ac:spMkLst>
            <pc:docMk/>
            <pc:sldMk cId="196785735" sldId="271"/>
            <ac:spMk id="3" creationId="{DC1923EE-D44D-88AA-4F81-A84CC1E76051}"/>
          </ac:spMkLst>
        </pc:spChg>
        <pc:spChg chg="add mod">
          <ac:chgData name="Thịnh Ngô" userId="f6a027b2294b4fc1" providerId="LiveId" clId="{A9255145-ABF4-4284-9D8E-6C572C0EF45F}" dt="2023-07-09T20:05:42.971" v="4756" actId="20577"/>
          <ac:spMkLst>
            <pc:docMk/>
            <pc:sldMk cId="196785735" sldId="271"/>
            <ac:spMk id="3" creationId="{F0D50C23-DD2D-FE07-B482-C3169820A76C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6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7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8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9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10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11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12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13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1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1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16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17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18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19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20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21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22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23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2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2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26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27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28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29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30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31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k cId="196785735" sldId="271"/>
            <ac:spMk id="33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4:14.475" v="2"/>
          <ac:spMkLst>
            <pc:docMk/>
            <pc:sldMk cId="196785735" sldId="271"/>
            <ac:spMk id="34" creationId="{00000000-0000-0000-0000-000000000000}"/>
          </ac:spMkLst>
        </pc:spChg>
        <pc:grpChg chg="mod">
          <ac:chgData name="Thịnh Ngô" userId="f6a027b2294b4fc1" providerId="LiveId" clId="{A9255145-ABF4-4284-9D8E-6C572C0EF45F}" dt="2023-07-07T06:33:34.230" v="0"/>
          <ac:grpSpMkLst>
            <pc:docMk/>
            <pc:sldMk cId="196785735" sldId="271"/>
            <ac:grpSpMk id="32" creationId="{00000000-0000-0000-0000-000000000000}"/>
          </ac:grpSpMkLst>
        </pc:grpChg>
        <pc:picChg chg="del">
          <ac:chgData name="Thịnh Ngô" userId="f6a027b2294b4fc1" providerId="LiveId" clId="{A9255145-ABF4-4284-9D8E-6C572C0EF45F}" dt="2023-07-07T07:07:47.231" v="257" actId="478"/>
          <ac:picMkLst>
            <pc:docMk/>
            <pc:sldMk cId="196785735" sldId="271"/>
            <ac:picMk id="17" creationId="{8B25A654-4E1B-89B7-A426-E82D0CA830E0}"/>
          </ac:picMkLst>
        </pc:picChg>
        <pc:picChg chg="add mod">
          <ac:chgData name="Thịnh Ngô" userId="f6a027b2294b4fc1" providerId="LiveId" clId="{A9255145-ABF4-4284-9D8E-6C572C0EF45F}" dt="2023-07-09T17:38:26.491" v="4205" actId="962"/>
          <ac:picMkLst>
            <pc:docMk/>
            <pc:sldMk cId="196785735" sldId="271"/>
            <ac:picMk id="2050" creationId="{B90C523C-36C1-9899-9934-15FC1851A652}"/>
          </ac:picMkLst>
        </pc:picChg>
      </pc:sldChg>
      <pc:sldChg chg="add del setBg">
        <pc:chgData name="Thịnh Ngô" userId="f6a027b2294b4fc1" providerId="LiveId" clId="{A9255145-ABF4-4284-9D8E-6C572C0EF45F}" dt="2023-07-07T07:51:52.456" v="1166"/>
        <pc:sldMkLst>
          <pc:docMk/>
          <pc:sldMk cId="1245998692" sldId="272"/>
        </pc:sldMkLst>
      </pc:sldChg>
      <pc:sldChg chg="addSp delSp modSp add del mod modTransition setBg modAnim modNotes modNotesTx">
        <pc:chgData name="Thịnh Ngô" userId="f6a027b2294b4fc1" providerId="LiveId" clId="{A9255145-ABF4-4284-9D8E-6C572C0EF45F}" dt="2023-07-14T16:18:34.438" v="7361"/>
        <pc:sldMkLst>
          <pc:docMk/>
          <pc:sldMk cId="2501764048" sldId="272"/>
        </pc:sldMkLst>
        <pc:spChg chg="mod">
          <ac:chgData name="Thịnh Ngô" userId="f6a027b2294b4fc1" providerId="LiveId" clId="{A9255145-ABF4-4284-9D8E-6C572C0EF45F}" dt="2023-07-09T17:36:33.594" v="4175" actId="1076"/>
          <ac:spMkLst>
            <pc:docMk/>
            <pc:sldMk cId="2501764048" sldId="272"/>
            <ac:spMk id="2" creationId="{5AC7CED0-491F-9ACD-DCB3-CD3904747668}"/>
          </ac:spMkLst>
        </pc:spChg>
        <pc:spChg chg="mod">
          <ac:chgData name="Thịnh Ngô" userId="f6a027b2294b4fc1" providerId="LiveId" clId="{A9255145-ABF4-4284-9D8E-6C572C0EF45F}" dt="2023-07-07T18:04:12.359" v="3735" actId="2711"/>
          <ac:spMkLst>
            <pc:docMk/>
            <pc:sldMk cId="2501764048" sldId="272"/>
            <ac:spMk id="3" creationId="{DC1923EE-D44D-88AA-4F81-A84CC1E76051}"/>
          </ac:spMkLst>
        </pc:spChg>
        <pc:spChg chg="add del mod">
          <ac:chgData name="Thịnh Ngô" userId="f6a027b2294b4fc1" providerId="LiveId" clId="{A9255145-ABF4-4284-9D8E-6C572C0EF45F}" dt="2023-07-07T08:00:33.945" v="1279"/>
          <ac:spMkLst>
            <pc:docMk/>
            <pc:sldMk cId="2501764048" sldId="272"/>
            <ac:spMk id="4" creationId="{FF85CD0F-B12B-FC98-DA52-617791B9509C}"/>
          </ac:spMkLst>
        </pc:spChg>
        <pc:spChg chg="add del mod">
          <ac:chgData name="Thịnh Ngô" userId="f6a027b2294b4fc1" providerId="LiveId" clId="{A9255145-ABF4-4284-9D8E-6C572C0EF45F}" dt="2023-07-07T08:02:58.604" v="1432" actId="478"/>
          <ac:spMkLst>
            <pc:docMk/>
            <pc:sldMk cId="2501764048" sldId="272"/>
            <ac:spMk id="5" creationId="{D1315D3A-8736-D36D-2C3F-C149D8318D37}"/>
          </ac:spMkLst>
        </pc:spChg>
        <pc:picChg chg="del mod">
          <ac:chgData name="Thịnh Ngô" userId="f6a027b2294b4fc1" providerId="LiveId" clId="{A9255145-ABF4-4284-9D8E-6C572C0EF45F}" dt="2023-07-07T08:00:48.078" v="1374" actId="478"/>
          <ac:picMkLst>
            <pc:docMk/>
            <pc:sldMk cId="2501764048" sldId="272"/>
            <ac:picMk id="2050" creationId="{B90C523C-36C1-9899-9934-15FC1851A652}"/>
          </ac:picMkLst>
        </pc:picChg>
        <pc:picChg chg="add mod">
          <ac:chgData name="Thịnh Ngô" userId="f6a027b2294b4fc1" providerId="LiveId" clId="{A9255145-ABF4-4284-9D8E-6C572C0EF45F}" dt="2023-07-09T17:36:39.506" v="4179" actId="1076"/>
          <ac:picMkLst>
            <pc:docMk/>
            <pc:sldMk cId="2501764048" sldId="272"/>
            <ac:picMk id="3074" creationId="{F6117BD5-8F95-F376-03C2-C0D91F70987A}"/>
          </ac:picMkLst>
        </pc:picChg>
        <pc:picChg chg="add mod">
          <ac:chgData name="Thịnh Ngô" userId="f6a027b2294b4fc1" providerId="LiveId" clId="{A9255145-ABF4-4284-9D8E-6C572C0EF45F}" dt="2023-07-09T17:37:22.379" v="4189" actId="1076"/>
          <ac:picMkLst>
            <pc:docMk/>
            <pc:sldMk cId="2501764048" sldId="272"/>
            <ac:picMk id="3076" creationId="{8FC847F8-CB1E-4B59-5B1C-6A36AAF8DFA3}"/>
          </ac:picMkLst>
        </pc:picChg>
        <pc:picChg chg="add mod">
          <ac:chgData name="Thịnh Ngô" userId="f6a027b2294b4fc1" providerId="LiveId" clId="{A9255145-ABF4-4284-9D8E-6C572C0EF45F}" dt="2023-07-09T17:36:37.826" v="4178" actId="1076"/>
          <ac:picMkLst>
            <pc:docMk/>
            <pc:sldMk cId="2501764048" sldId="272"/>
            <ac:picMk id="3078" creationId="{86C26059-2A15-725B-210E-6B86B67CC6B9}"/>
          </ac:picMkLst>
        </pc:picChg>
      </pc:sldChg>
      <pc:sldChg chg="addSp delSp modSp add del mod modTransition">
        <pc:chgData name="Thịnh Ngô" userId="f6a027b2294b4fc1" providerId="LiveId" clId="{A9255145-ABF4-4284-9D8E-6C572C0EF45F}" dt="2023-07-07T08:00:29.857" v="1276" actId="47"/>
        <pc:sldMkLst>
          <pc:docMk/>
          <pc:sldMk cId="2924868192" sldId="272"/>
        </pc:sldMkLst>
        <pc:spChg chg="del">
          <ac:chgData name="Thịnh Ngô" userId="f6a027b2294b4fc1" providerId="LiveId" clId="{A9255145-ABF4-4284-9D8E-6C572C0EF45F}" dt="2023-07-07T07:51:57.193" v="1168" actId="478"/>
          <ac:spMkLst>
            <pc:docMk/>
            <pc:sldMk cId="2924868192" sldId="272"/>
            <ac:spMk id="2" creationId="{5AC7CED0-491F-9ACD-DCB3-CD3904747668}"/>
          </ac:spMkLst>
        </pc:spChg>
        <pc:spChg chg="add mod">
          <ac:chgData name="Thịnh Ngô" userId="f6a027b2294b4fc1" providerId="LiveId" clId="{A9255145-ABF4-4284-9D8E-6C572C0EF45F}" dt="2023-07-07T08:00:22.976" v="1274" actId="1076"/>
          <ac:spMkLst>
            <pc:docMk/>
            <pc:sldMk cId="2924868192" sldId="272"/>
            <ac:spMk id="4" creationId="{2F6808BA-6521-61A9-EBE9-9A8A46FB60B1}"/>
          </ac:spMkLst>
        </pc:spChg>
        <pc:picChg chg="del">
          <ac:chgData name="Thịnh Ngô" userId="f6a027b2294b4fc1" providerId="LiveId" clId="{A9255145-ABF4-4284-9D8E-6C572C0EF45F}" dt="2023-07-07T07:51:57.762" v="1169" actId="478"/>
          <ac:picMkLst>
            <pc:docMk/>
            <pc:sldMk cId="2924868192" sldId="272"/>
            <ac:picMk id="2050" creationId="{B90C523C-36C1-9899-9934-15FC1851A652}"/>
          </ac:picMkLst>
        </pc:picChg>
      </pc:sldChg>
      <pc:sldChg chg="addSp modSp add del modTransition setBg">
        <pc:chgData name="Thịnh Ngô" userId="f6a027b2294b4fc1" providerId="LiveId" clId="{A9255145-ABF4-4284-9D8E-6C572C0EF45F}" dt="2023-07-07T15:39:27.923" v="2284" actId="47"/>
        <pc:sldMkLst>
          <pc:docMk/>
          <pc:sldMk cId="2422796198" sldId="273"/>
        </pc:sldMkLst>
        <pc:spChg chg="add mod">
          <ac:chgData name="Thịnh Ngô" userId="f6a027b2294b4fc1" providerId="LiveId" clId="{A9255145-ABF4-4284-9D8E-6C572C0EF45F}" dt="2023-07-07T15:38:20.901" v="2271"/>
          <ac:spMkLst>
            <pc:docMk/>
            <pc:sldMk cId="2422796198" sldId="273"/>
            <ac:spMk id="12" creationId="{376F604E-8C83-3FDE-309F-A53A5C44905E}"/>
          </ac:spMkLst>
        </pc:spChg>
      </pc:sldChg>
      <pc:sldChg chg="addSp delSp modSp add del mod modTransition delAnim modAnim">
        <pc:chgData name="Thịnh Ngô" userId="f6a027b2294b4fc1" providerId="LiveId" clId="{A9255145-ABF4-4284-9D8E-6C572C0EF45F}" dt="2023-07-07T17:00:34.427" v="2811" actId="47"/>
        <pc:sldMkLst>
          <pc:docMk/>
          <pc:sldMk cId="3921425005" sldId="273"/>
        </pc:sldMkLst>
        <pc:spChg chg="add mod">
          <ac:chgData name="Thịnh Ngô" userId="f6a027b2294b4fc1" providerId="LiveId" clId="{A9255145-ABF4-4284-9D8E-6C572C0EF45F}" dt="2023-07-07T16:49:17.417" v="2587" actId="20577"/>
          <ac:spMkLst>
            <pc:docMk/>
            <pc:sldMk cId="3921425005" sldId="273"/>
            <ac:spMk id="4" creationId="{090D82CB-C7F3-2435-DD92-2668E175E83F}"/>
          </ac:spMkLst>
        </pc:spChg>
        <pc:spChg chg="add mod">
          <ac:chgData name="Thịnh Ngô" userId="f6a027b2294b4fc1" providerId="LiveId" clId="{A9255145-ABF4-4284-9D8E-6C572C0EF45F}" dt="2023-07-07T16:57:19.674" v="2658" actId="14100"/>
          <ac:spMkLst>
            <pc:docMk/>
            <pc:sldMk cId="3921425005" sldId="273"/>
            <ac:spMk id="5" creationId="{F87C30B2-EB8F-886C-C24C-36AA72776083}"/>
          </ac:spMkLst>
        </pc:spChg>
        <pc:spChg chg="add del">
          <ac:chgData name="Thịnh Ngô" userId="f6a027b2294b4fc1" providerId="LiveId" clId="{A9255145-ABF4-4284-9D8E-6C572C0EF45F}" dt="2023-07-07T16:57:01.370" v="2653" actId="478"/>
          <ac:spMkLst>
            <pc:docMk/>
            <pc:sldMk cId="3921425005" sldId="273"/>
            <ac:spMk id="6" creationId="{688266B3-400E-5671-8979-CDF2361A0F92}"/>
          </ac:spMkLst>
        </pc:spChg>
        <pc:spChg chg="add mod topLvl">
          <ac:chgData name="Thịnh Ngô" userId="f6a027b2294b4fc1" providerId="LiveId" clId="{A9255145-ABF4-4284-9D8E-6C572C0EF45F}" dt="2023-07-07T16:59:33.259" v="2796" actId="165"/>
          <ac:spMkLst>
            <pc:docMk/>
            <pc:sldMk cId="3921425005" sldId="273"/>
            <ac:spMk id="7" creationId="{77BF348F-2FF3-9D7B-6259-C6DE7BFF52CA}"/>
          </ac:spMkLst>
        </pc:spChg>
        <pc:spChg chg="add mod topLvl">
          <ac:chgData name="Thịnh Ngô" userId="f6a027b2294b4fc1" providerId="LiveId" clId="{A9255145-ABF4-4284-9D8E-6C572C0EF45F}" dt="2023-07-07T16:59:36.365" v="2797" actId="165"/>
          <ac:spMkLst>
            <pc:docMk/>
            <pc:sldMk cId="3921425005" sldId="273"/>
            <ac:spMk id="8" creationId="{D00D413A-34BE-F56E-022B-62C46076FB3C}"/>
          </ac:spMkLst>
        </pc:spChg>
        <pc:spChg chg="add mod topLvl">
          <ac:chgData name="Thịnh Ngô" userId="f6a027b2294b4fc1" providerId="LiveId" clId="{A9255145-ABF4-4284-9D8E-6C572C0EF45F}" dt="2023-07-07T16:59:36.365" v="2797" actId="165"/>
          <ac:spMkLst>
            <pc:docMk/>
            <pc:sldMk cId="3921425005" sldId="273"/>
            <ac:spMk id="9" creationId="{24EF59F1-63F0-A958-DC4D-39D21D7DB4BD}"/>
          </ac:spMkLst>
        </pc:spChg>
        <pc:spChg chg="add mod topLvl">
          <ac:chgData name="Thịnh Ngô" userId="f6a027b2294b4fc1" providerId="LiveId" clId="{A9255145-ABF4-4284-9D8E-6C572C0EF45F}" dt="2023-07-07T16:59:36.365" v="2797" actId="165"/>
          <ac:spMkLst>
            <pc:docMk/>
            <pc:sldMk cId="3921425005" sldId="273"/>
            <ac:spMk id="10" creationId="{4131CF89-4F57-D552-1C81-6286D2441C00}"/>
          </ac:spMkLst>
        </pc:spChg>
        <pc:spChg chg="add mod topLvl">
          <ac:chgData name="Thịnh Ngô" userId="f6a027b2294b4fc1" providerId="LiveId" clId="{A9255145-ABF4-4284-9D8E-6C572C0EF45F}" dt="2023-07-07T16:59:36.365" v="2797" actId="165"/>
          <ac:spMkLst>
            <pc:docMk/>
            <pc:sldMk cId="3921425005" sldId="273"/>
            <ac:spMk id="11" creationId="{485F362B-A5CB-E771-FAF3-F3C2AC66181A}"/>
          </ac:spMkLst>
        </pc:spChg>
        <pc:grpChg chg="add del mod topLvl">
          <ac:chgData name="Thịnh Ngô" userId="f6a027b2294b4fc1" providerId="LiveId" clId="{A9255145-ABF4-4284-9D8E-6C572C0EF45F}" dt="2023-07-07T16:59:36.365" v="2797" actId="165"/>
          <ac:grpSpMkLst>
            <pc:docMk/>
            <pc:sldMk cId="3921425005" sldId="273"/>
            <ac:grpSpMk id="12" creationId="{22D2F224-D59F-3C2F-265F-9CBE393238CD}"/>
          </ac:grpSpMkLst>
        </pc:grpChg>
        <pc:grpChg chg="add del mod">
          <ac:chgData name="Thịnh Ngô" userId="f6a027b2294b4fc1" providerId="LiveId" clId="{A9255145-ABF4-4284-9D8E-6C572C0EF45F}" dt="2023-07-07T16:59:33.259" v="2796" actId="165"/>
          <ac:grpSpMkLst>
            <pc:docMk/>
            <pc:sldMk cId="3921425005" sldId="273"/>
            <ac:grpSpMk id="13" creationId="{6BD6809C-3AB5-5136-3F3D-C1FE6AE2F0BA}"/>
          </ac:grpSpMkLst>
        </pc:grpChg>
        <pc:picChg chg="del">
          <ac:chgData name="Thịnh Ngô" userId="f6a027b2294b4fc1" providerId="LiveId" clId="{A9255145-ABF4-4284-9D8E-6C572C0EF45F}" dt="2023-07-07T16:44:04.041" v="2525" actId="478"/>
          <ac:picMkLst>
            <pc:docMk/>
            <pc:sldMk cId="3921425005" sldId="273"/>
            <ac:picMk id="34" creationId="{58573515-8C70-7361-C0D9-D2C72FDC2688}"/>
          </ac:picMkLst>
        </pc:picChg>
      </pc:sldChg>
      <pc:sldChg chg="add del setBg">
        <pc:chgData name="Thịnh Ngô" userId="f6a027b2294b4fc1" providerId="LiveId" clId="{A9255145-ABF4-4284-9D8E-6C572C0EF45F}" dt="2023-07-07T16:44:00.435" v="2523" actId="47"/>
        <pc:sldMkLst>
          <pc:docMk/>
          <pc:sldMk cId="4089244101" sldId="273"/>
        </pc:sldMkLst>
      </pc:sldChg>
      <pc:sldChg chg="add del setBg">
        <pc:chgData name="Thịnh Ngô" userId="f6a027b2294b4fc1" providerId="LiveId" clId="{A9255145-ABF4-4284-9D8E-6C572C0EF45F}" dt="2023-07-07T16:55:39.927" v="2634"/>
        <pc:sldMkLst>
          <pc:docMk/>
          <pc:sldMk cId="350122042" sldId="274"/>
        </pc:sldMkLst>
      </pc:sldChg>
      <pc:sldChg chg="addSp modSp add del mod modTransition modAnim">
        <pc:chgData name="Thịnh Ngô" userId="f6a027b2294b4fc1" providerId="LiveId" clId="{A9255145-ABF4-4284-9D8E-6C572C0EF45F}" dt="2023-07-07T17:08:27.344" v="2995" actId="47"/>
        <pc:sldMkLst>
          <pc:docMk/>
          <pc:sldMk cId="1831166068" sldId="274"/>
        </pc:sldMkLst>
        <pc:spChg chg="add mod">
          <ac:chgData name="Thịnh Ngô" userId="f6a027b2294b4fc1" providerId="LiveId" clId="{A9255145-ABF4-4284-9D8E-6C572C0EF45F}" dt="2023-07-07T17:06:18.482" v="2950" actId="20577"/>
          <ac:spMkLst>
            <pc:docMk/>
            <pc:sldMk cId="1831166068" sldId="274"/>
            <ac:spMk id="3" creationId="{570E3A4B-FF6C-9BEB-25FA-3CA0BCC9A52B}"/>
          </ac:spMkLst>
        </pc:spChg>
        <pc:spChg chg="mod">
          <ac:chgData name="Thịnh Ngô" userId="f6a027b2294b4fc1" providerId="LiveId" clId="{A9255145-ABF4-4284-9D8E-6C572C0EF45F}" dt="2023-07-07T17:05:24.150" v="2928" actId="20577"/>
          <ac:spMkLst>
            <pc:docMk/>
            <pc:sldMk cId="1831166068" sldId="274"/>
            <ac:spMk id="5" creationId="{F87C30B2-EB8F-886C-C24C-36AA72776083}"/>
          </ac:spMkLst>
        </pc:spChg>
      </pc:sldChg>
      <pc:sldChg chg="add del setBg">
        <pc:chgData name="Thịnh Ngô" userId="f6a027b2294b4fc1" providerId="LiveId" clId="{A9255145-ABF4-4284-9D8E-6C572C0EF45F}" dt="2023-07-07T16:59:00.913" v="2792"/>
        <pc:sldMkLst>
          <pc:docMk/>
          <pc:sldMk cId="2404493349" sldId="275"/>
        </pc:sldMkLst>
      </pc:sldChg>
      <pc:sldChg chg="addSp modSp add del mod modTransition setBg modAnim">
        <pc:chgData name="Thịnh Ngô" userId="f6a027b2294b4fc1" providerId="LiveId" clId="{A9255145-ABF4-4284-9D8E-6C572C0EF45F}" dt="2023-07-14T16:18:34.438" v="7361"/>
        <pc:sldMkLst>
          <pc:docMk/>
          <pc:sldMk cId="2545030926" sldId="275"/>
        </pc:sldMkLst>
        <pc:spChg chg="mod">
          <ac:chgData name="Thịnh Ngô" userId="f6a027b2294b4fc1" providerId="LiveId" clId="{A9255145-ABF4-4284-9D8E-6C572C0EF45F}" dt="2023-07-09T20:06:14.003" v="4762" actId="20577"/>
          <ac:spMkLst>
            <pc:docMk/>
            <pc:sldMk cId="2545030926" sldId="275"/>
            <ac:spMk id="2" creationId="{00000000-0000-0000-0000-000000000000}"/>
          </ac:spMkLst>
        </pc:spChg>
        <pc:spChg chg="add mod">
          <ac:chgData name="Thịnh Ngô" userId="f6a027b2294b4fc1" providerId="LiveId" clId="{A9255145-ABF4-4284-9D8E-6C572C0EF45F}" dt="2023-07-07T18:04:27.547" v="3738" actId="2711"/>
          <ac:spMkLst>
            <pc:docMk/>
            <pc:sldMk cId="2545030926" sldId="275"/>
            <ac:spMk id="3" creationId="{1122A499-4D2A-7038-295A-A22C8D45E2BB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2545030926" sldId="275"/>
            <ac:spMk id="4" creationId="{090D82CB-C7F3-2435-DD92-2668E175E83F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2545030926" sldId="275"/>
            <ac:spMk id="5" creationId="{F87C30B2-EB8F-886C-C24C-36AA72776083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2545030926" sldId="275"/>
            <ac:spMk id="7" creationId="{77BF348F-2FF3-9D7B-6259-C6DE7BFF52CA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2545030926" sldId="275"/>
            <ac:spMk id="8" creationId="{D00D413A-34BE-F56E-022B-62C46076FB3C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2545030926" sldId="275"/>
            <ac:spMk id="9" creationId="{24EF59F1-63F0-A958-DC4D-39D21D7DB4BD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2545030926" sldId="275"/>
            <ac:spMk id="10" creationId="{4131CF89-4F57-D552-1C81-6286D2441C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2545030926" sldId="275"/>
            <ac:spMk id="11" creationId="{485F362B-A5CB-E771-FAF3-F3C2AC66181A}"/>
          </ac:spMkLst>
        </pc:s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2545030926" sldId="275"/>
            <ac:grpSpMk id="12" creationId="{22D2F224-D59F-3C2F-265F-9CBE393238CD}"/>
          </ac:grpSpMkLst>
        </pc:gr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2545030926" sldId="275"/>
            <ac:grpSpMk id="13" creationId="{6BD6809C-3AB5-5136-3F3D-C1FE6AE2F0BA}"/>
          </ac:grpSpMkLst>
        </pc:grpChg>
      </pc:sldChg>
      <pc:sldChg chg="add del setBg">
        <pc:chgData name="Thịnh Ngô" userId="f6a027b2294b4fc1" providerId="LiveId" clId="{A9255145-ABF4-4284-9D8E-6C572C0EF45F}" dt="2023-07-07T17:00:36.858" v="2813"/>
        <pc:sldMkLst>
          <pc:docMk/>
          <pc:sldMk cId="2195866107" sldId="276"/>
        </pc:sldMkLst>
      </pc:sldChg>
      <pc:sldChg chg="modSp add del mod modTransition">
        <pc:chgData name="Thịnh Ngô" userId="f6a027b2294b4fc1" providerId="LiveId" clId="{A9255145-ABF4-4284-9D8E-6C572C0EF45F}" dt="2023-07-07T17:07:34.825" v="2972" actId="47"/>
        <pc:sldMkLst>
          <pc:docMk/>
          <pc:sldMk cId="3706508080" sldId="276"/>
        </pc:sldMkLst>
        <pc:spChg chg="mod">
          <ac:chgData name="Thịnh Ngô" userId="f6a027b2294b4fc1" providerId="LiveId" clId="{A9255145-ABF4-4284-9D8E-6C572C0EF45F}" dt="2023-07-07T17:04:34.545" v="2916" actId="207"/>
          <ac:spMkLst>
            <pc:docMk/>
            <pc:sldMk cId="3706508080" sldId="276"/>
            <ac:spMk id="8" creationId="{D00D413A-34BE-F56E-022B-62C46076FB3C}"/>
          </ac:spMkLst>
        </pc:spChg>
      </pc:sldChg>
      <pc:sldChg chg="modSp add del mod modTransition modAnim">
        <pc:chgData name="Thịnh Ngô" userId="f6a027b2294b4fc1" providerId="LiveId" clId="{A9255145-ABF4-4284-9D8E-6C572C0EF45F}" dt="2023-07-07T17:08:01.659" v="2979" actId="47"/>
        <pc:sldMkLst>
          <pc:docMk/>
          <pc:sldMk cId="172496182" sldId="277"/>
        </pc:sldMkLst>
        <pc:spChg chg="mod">
          <ac:chgData name="Thịnh Ngô" userId="f6a027b2294b4fc1" providerId="LiveId" clId="{A9255145-ABF4-4284-9D8E-6C572C0EF45F}" dt="2023-07-07T17:01:24.858" v="2841" actId="14100"/>
          <ac:spMkLst>
            <pc:docMk/>
            <pc:sldMk cId="172496182" sldId="277"/>
            <ac:spMk id="5" creationId="{F87C30B2-EB8F-886C-C24C-36AA72776083}"/>
          </ac:spMkLst>
        </pc:spChg>
        <pc:spChg chg="mod">
          <ac:chgData name="Thịnh Ngô" userId="f6a027b2294b4fc1" providerId="LiveId" clId="{A9255145-ABF4-4284-9D8E-6C572C0EF45F}" dt="2023-07-07T17:01:27.133" v="2843" actId="1076"/>
          <ac:spMkLst>
            <pc:docMk/>
            <pc:sldMk cId="172496182" sldId="277"/>
            <ac:spMk id="7" creationId="{77BF348F-2FF3-9D7B-6259-C6DE7BFF52CA}"/>
          </ac:spMkLst>
        </pc:spChg>
        <pc:spChg chg="mod">
          <ac:chgData name="Thịnh Ngô" userId="f6a027b2294b4fc1" providerId="LiveId" clId="{A9255145-ABF4-4284-9D8E-6C572C0EF45F}" dt="2023-07-07T17:02:00.679" v="2879" actId="207"/>
          <ac:spMkLst>
            <pc:docMk/>
            <pc:sldMk cId="172496182" sldId="277"/>
            <ac:spMk id="8" creationId="{D00D413A-34BE-F56E-022B-62C46076FB3C}"/>
          </ac:spMkLst>
        </pc:spChg>
        <pc:spChg chg="mod">
          <ac:chgData name="Thịnh Ngô" userId="f6a027b2294b4fc1" providerId="LiveId" clId="{A9255145-ABF4-4284-9D8E-6C572C0EF45F}" dt="2023-07-07T17:01:42.909" v="2853" actId="20577"/>
          <ac:spMkLst>
            <pc:docMk/>
            <pc:sldMk cId="172496182" sldId="277"/>
            <ac:spMk id="9" creationId="{24EF59F1-63F0-A958-DC4D-39D21D7DB4BD}"/>
          </ac:spMkLst>
        </pc:spChg>
        <pc:spChg chg="mod">
          <ac:chgData name="Thịnh Ngô" userId="f6a027b2294b4fc1" providerId="LiveId" clId="{A9255145-ABF4-4284-9D8E-6C572C0EF45F}" dt="2023-07-07T17:02:06.329" v="2890" actId="20577"/>
          <ac:spMkLst>
            <pc:docMk/>
            <pc:sldMk cId="172496182" sldId="277"/>
            <ac:spMk id="10" creationId="{4131CF89-4F57-D552-1C81-6286D2441C00}"/>
          </ac:spMkLst>
        </pc:spChg>
        <pc:spChg chg="mod">
          <ac:chgData name="Thịnh Ngô" userId="f6a027b2294b4fc1" providerId="LiveId" clId="{A9255145-ABF4-4284-9D8E-6C572C0EF45F}" dt="2023-07-07T17:02:12.964" v="2895" actId="20577"/>
          <ac:spMkLst>
            <pc:docMk/>
            <pc:sldMk cId="172496182" sldId="277"/>
            <ac:spMk id="11" creationId="{485F362B-A5CB-E771-FAF3-F3C2AC66181A}"/>
          </ac:spMkLst>
        </pc:spChg>
        <pc:grpChg chg="mod">
          <ac:chgData name="Thịnh Ngô" userId="f6a027b2294b4fc1" providerId="LiveId" clId="{A9255145-ABF4-4284-9D8E-6C572C0EF45F}" dt="2023-07-07T17:01:29.522" v="2844" actId="1076"/>
          <ac:grpSpMkLst>
            <pc:docMk/>
            <pc:sldMk cId="172496182" sldId="277"/>
            <ac:grpSpMk id="13" creationId="{6BD6809C-3AB5-5136-3F3D-C1FE6AE2F0BA}"/>
          </ac:grpSpMkLst>
        </pc:grpChg>
      </pc:sldChg>
      <pc:sldChg chg="modSp add del mod modTransition">
        <pc:chgData name="Thịnh Ngô" userId="f6a027b2294b4fc1" providerId="LiveId" clId="{A9255145-ABF4-4284-9D8E-6C572C0EF45F}" dt="2023-07-07T17:08:19.050" v="2993" actId="47"/>
        <pc:sldMkLst>
          <pc:docMk/>
          <pc:sldMk cId="711111192" sldId="278"/>
        </pc:sldMkLst>
        <pc:spChg chg="mod">
          <ac:chgData name="Thịnh Ngô" userId="f6a027b2294b4fc1" providerId="LiveId" clId="{A9255145-ABF4-4284-9D8E-6C572C0EF45F}" dt="2023-07-07T17:04:40.289" v="2917" actId="207"/>
          <ac:spMkLst>
            <pc:docMk/>
            <pc:sldMk cId="711111192" sldId="278"/>
            <ac:spMk id="9" creationId="{24EF59F1-63F0-A958-DC4D-39D21D7DB4BD}"/>
          </ac:spMkLst>
        </pc:spChg>
      </pc:sldChg>
      <pc:sldChg chg="addSp delSp modSp add del mod modTransition setBg modAnim">
        <pc:chgData name="Thịnh Ngô" userId="f6a027b2294b4fc1" providerId="LiveId" clId="{A9255145-ABF4-4284-9D8E-6C572C0EF45F}" dt="2023-07-14T16:18:34.438" v="7361"/>
        <pc:sldMkLst>
          <pc:docMk/>
          <pc:sldMk cId="3716004869" sldId="279"/>
        </pc:sldMkLst>
        <pc:spChg chg="mod">
          <ac:chgData name="Thịnh Ngô" userId="f6a027b2294b4fc1" providerId="LiveId" clId="{A9255145-ABF4-4284-9D8E-6C572C0EF45F}" dt="2023-07-09T20:06:17.321" v="4765" actId="20577"/>
          <ac:spMkLst>
            <pc:docMk/>
            <pc:sldMk cId="3716004869" sldId="279"/>
            <ac:spMk id="2" creationId="{00000000-0000-0000-0000-000000000000}"/>
          </ac:spMkLst>
        </pc:spChg>
        <pc:spChg chg="add del mod">
          <ac:chgData name="Thịnh Ngô" userId="f6a027b2294b4fc1" providerId="LiveId" clId="{A9255145-ABF4-4284-9D8E-6C572C0EF45F}" dt="2023-07-07T18:02:03.104" v="3675"/>
          <ac:spMkLst>
            <pc:docMk/>
            <pc:sldMk cId="3716004869" sldId="279"/>
            <ac:spMk id="3" creationId="{0E7EDF16-A692-7AA4-97FD-A45B451D8B34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16004869" sldId="279"/>
            <ac:spMk id="4" creationId="{090D82CB-C7F3-2435-DD92-2668E175E83F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16004869" sldId="279"/>
            <ac:spMk id="5" creationId="{F87C30B2-EB8F-886C-C24C-36AA72776083}"/>
          </ac:spMkLst>
        </pc:spChg>
        <pc:spChg chg="add del mod">
          <ac:chgData name="Thịnh Ngô" userId="f6a027b2294b4fc1" providerId="LiveId" clId="{A9255145-ABF4-4284-9D8E-6C572C0EF45F}" dt="2023-07-07T18:02:02.420" v="3673"/>
          <ac:spMkLst>
            <pc:docMk/>
            <pc:sldMk cId="3716004869" sldId="279"/>
            <ac:spMk id="6" creationId="{D7ED15C1-5FDE-9EF9-8760-75D64BF5ED5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16004869" sldId="279"/>
            <ac:spMk id="7" creationId="{77BF348F-2FF3-9D7B-6259-C6DE7BFF52CA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16004869" sldId="279"/>
            <ac:spMk id="8" creationId="{D00D413A-34BE-F56E-022B-62C46076FB3C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16004869" sldId="279"/>
            <ac:spMk id="9" creationId="{24EF59F1-63F0-A958-DC4D-39D21D7DB4BD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16004869" sldId="279"/>
            <ac:spMk id="10" creationId="{4131CF89-4F57-D552-1C81-6286D2441C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16004869" sldId="279"/>
            <ac:spMk id="11" creationId="{485F362B-A5CB-E771-FAF3-F3C2AC66181A}"/>
          </ac:spMkLst>
        </pc:spChg>
        <pc:spChg chg="add mod">
          <ac:chgData name="Thịnh Ngô" userId="f6a027b2294b4fc1" providerId="LiveId" clId="{A9255145-ABF4-4284-9D8E-6C572C0EF45F}" dt="2023-07-07T18:04:35.826" v="3740" actId="2711"/>
          <ac:spMkLst>
            <pc:docMk/>
            <pc:sldMk cId="3716004869" sldId="279"/>
            <ac:spMk id="14" creationId="{6FEE4A51-E186-1965-F866-643B8E71BB40}"/>
          </ac:spMkLst>
        </pc:s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3716004869" sldId="279"/>
            <ac:grpSpMk id="12" creationId="{22D2F224-D59F-3C2F-265F-9CBE393238CD}"/>
          </ac:grpSpMkLst>
        </pc:gr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3716004869" sldId="279"/>
            <ac:grpSpMk id="13" creationId="{6BD6809C-3AB5-5136-3F3D-C1FE6AE2F0BA}"/>
          </ac:grpSpMkLst>
        </pc:grpChg>
      </pc:sldChg>
      <pc:sldChg chg="addSp delSp modSp add del mod modTransition setBg">
        <pc:chgData name="Thịnh Ngô" userId="f6a027b2294b4fc1" providerId="LiveId" clId="{A9255145-ABF4-4284-9D8E-6C572C0EF45F}" dt="2023-07-14T16:18:34.438" v="7361"/>
        <pc:sldMkLst>
          <pc:docMk/>
          <pc:sldMk cId="3428556101" sldId="280"/>
        </pc:sldMkLst>
        <pc:spChg chg="add del mod">
          <ac:chgData name="Thịnh Ngô" userId="f6a027b2294b4fc1" providerId="LiveId" clId="{A9255145-ABF4-4284-9D8E-6C572C0EF45F}" dt="2023-07-07T18:02:02.704" v="3674"/>
          <ac:spMkLst>
            <pc:docMk/>
            <pc:sldMk cId="3428556101" sldId="280"/>
            <ac:spMk id="3" creationId="{C042A0D0-7223-AE8F-0442-2852540F0A53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428556101" sldId="280"/>
            <ac:spMk id="4" creationId="{090D82CB-C7F3-2435-DD92-2668E175E83F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428556101" sldId="280"/>
            <ac:spMk id="5" creationId="{F87C30B2-EB8F-886C-C24C-36AA72776083}"/>
          </ac:spMkLst>
        </pc:spChg>
        <pc:spChg chg="add mod">
          <ac:chgData name="Thịnh Ngô" userId="f6a027b2294b4fc1" providerId="LiveId" clId="{A9255145-ABF4-4284-9D8E-6C572C0EF45F}" dt="2023-07-07T18:04:40.910" v="3741" actId="2711"/>
          <ac:spMkLst>
            <pc:docMk/>
            <pc:sldMk cId="3428556101" sldId="280"/>
            <ac:spMk id="6" creationId="{15874AC0-1A9F-F3A6-08FC-9E3CBC35D581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428556101" sldId="280"/>
            <ac:spMk id="7" creationId="{77BF348F-2FF3-9D7B-6259-C6DE7BFF52CA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428556101" sldId="280"/>
            <ac:spMk id="8" creationId="{D00D413A-34BE-F56E-022B-62C46076FB3C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428556101" sldId="280"/>
            <ac:spMk id="9" creationId="{24EF59F1-63F0-A958-DC4D-39D21D7DB4BD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428556101" sldId="280"/>
            <ac:spMk id="10" creationId="{4131CF89-4F57-D552-1C81-6286D2441C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428556101" sldId="280"/>
            <ac:spMk id="11" creationId="{485F362B-A5CB-E771-FAF3-F3C2AC66181A}"/>
          </ac:spMkLst>
        </pc:spChg>
        <pc:spChg chg="mod">
          <ac:chgData name="Thịnh Ngô" userId="f6a027b2294b4fc1" providerId="LiveId" clId="{A9255145-ABF4-4284-9D8E-6C572C0EF45F}" dt="2023-07-09T20:06:19.784" v="4768" actId="20577"/>
          <ac:spMkLst>
            <pc:docMk/>
            <pc:sldMk cId="3428556101" sldId="280"/>
            <ac:spMk id="14" creationId="{5132B7F5-DB4E-708E-CA7A-E83A06F48BAB}"/>
          </ac:spMkLst>
        </pc:s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3428556101" sldId="280"/>
            <ac:grpSpMk id="12" creationId="{22D2F224-D59F-3C2F-265F-9CBE393238CD}"/>
          </ac:grpSpMkLst>
        </pc:gr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3428556101" sldId="280"/>
            <ac:grpSpMk id="13" creationId="{6BD6809C-3AB5-5136-3F3D-C1FE6AE2F0BA}"/>
          </ac:grpSpMkLst>
        </pc:grpChg>
      </pc:sldChg>
      <pc:sldChg chg="addSp modSp add del mod modTransition setBg modAnim">
        <pc:chgData name="Thịnh Ngô" userId="f6a027b2294b4fc1" providerId="LiveId" clId="{A9255145-ABF4-4284-9D8E-6C572C0EF45F}" dt="2023-07-14T16:18:34.438" v="7361"/>
        <pc:sldMkLst>
          <pc:docMk/>
          <pc:sldMk cId="325322426" sldId="281"/>
        </pc:sldMkLst>
        <pc:spChg chg="add mod">
          <ac:chgData name="Thịnh Ngô" userId="f6a027b2294b4fc1" providerId="LiveId" clId="{A9255145-ABF4-4284-9D8E-6C572C0EF45F}" dt="2023-07-07T18:04:47.569" v="3742" actId="2711"/>
          <ac:spMkLst>
            <pc:docMk/>
            <pc:sldMk cId="325322426" sldId="281"/>
            <ac:spMk id="3" creationId="{DD9FA66B-45C3-5347-B2F6-C3F2CE0A6A6D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25322426" sldId="281"/>
            <ac:spMk id="4" creationId="{090D82CB-C7F3-2435-DD92-2668E175E83F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25322426" sldId="281"/>
            <ac:spMk id="5" creationId="{F87C30B2-EB8F-886C-C24C-36AA72776083}"/>
          </ac:spMkLst>
        </pc:spChg>
        <pc:spChg chg="mod">
          <ac:chgData name="Thịnh Ngô" userId="f6a027b2294b4fc1" providerId="LiveId" clId="{A9255145-ABF4-4284-9D8E-6C572C0EF45F}" dt="2023-07-09T20:06:21.872" v="4771" actId="20577"/>
          <ac:spMkLst>
            <pc:docMk/>
            <pc:sldMk cId="325322426" sldId="281"/>
            <ac:spMk id="6" creationId="{B8F11599-13B4-B180-EDFA-C792C12454B4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25322426" sldId="281"/>
            <ac:spMk id="7" creationId="{77BF348F-2FF3-9D7B-6259-C6DE7BFF52CA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25322426" sldId="281"/>
            <ac:spMk id="8" creationId="{D00D413A-34BE-F56E-022B-62C46076FB3C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25322426" sldId="281"/>
            <ac:spMk id="9" creationId="{24EF59F1-63F0-A958-DC4D-39D21D7DB4BD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25322426" sldId="281"/>
            <ac:spMk id="10" creationId="{4131CF89-4F57-D552-1C81-6286D2441C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25322426" sldId="281"/>
            <ac:spMk id="11" creationId="{485F362B-A5CB-E771-FAF3-F3C2AC66181A}"/>
          </ac:spMkLst>
        </pc:s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325322426" sldId="281"/>
            <ac:grpSpMk id="12" creationId="{22D2F224-D59F-3C2F-265F-9CBE393238CD}"/>
          </ac:grpSpMkLst>
        </pc:gr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325322426" sldId="281"/>
            <ac:grpSpMk id="13" creationId="{6BD6809C-3AB5-5136-3F3D-C1FE6AE2F0BA}"/>
          </ac:grpSpMkLst>
        </pc:grpChg>
      </pc:sldChg>
      <pc:sldChg chg="addSp delSp modSp add del mod modTransition setBg delAnim modAnim">
        <pc:chgData name="Thịnh Ngô" userId="f6a027b2294b4fc1" providerId="LiveId" clId="{A9255145-ABF4-4284-9D8E-6C572C0EF45F}" dt="2023-07-14T16:18:34.438" v="7361"/>
        <pc:sldMkLst>
          <pc:docMk/>
          <pc:sldMk cId="4257352573" sldId="282"/>
        </pc:sldMkLst>
        <pc:spChg chg="add mod ord">
          <ac:chgData name="Thịnh Ngô" userId="f6a027b2294b4fc1" providerId="LiveId" clId="{A9255145-ABF4-4284-9D8E-6C572C0EF45F}" dt="2023-07-09T17:35:04.340" v="4100"/>
          <ac:spMkLst>
            <pc:docMk/>
            <pc:sldMk cId="4257352573" sldId="282"/>
            <ac:spMk id="3" creationId="{B52AB187-5D01-16E4-6EC8-CEFF1DDE2276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4257352573" sldId="282"/>
            <ac:spMk id="4" creationId="{090D82CB-C7F3-2435-DD92-2668E175E83F}"/>
          </ac:spMkLst>
        </pc:spChg>
        <pc:spChg chg="mod">
          <ac:chgData name="Thịnh Ngô" userId="f6a027b2294b4fc1" providerId="LiveId" clId="{A9255145-ABF4-4284-9D8E-6C572C0EF45F}" dt="2023-07-09T20:06:24.684" v="4774" actId="20577"/>
          <ac:spMkLst>
            <pc:docMk/>
            <pc:sldMk cId="4257352573" sldId="282"/>
            <ac:spMk id="5" creationId="{7180D64F-CB05-5BE1-A497-C282ADD4209F}"/>
          </ac:spMkLst>
        </pc:spChg>
        <pc:spChg chg="del">
          <ac:chgData name="Thịnh Ngô" userId="f6a027b2294b4fc1" providerId="LiveId" clId="{A9255145-ABF4-4284-9D8E-6C572C0EF45F}" dt="2023-07-07T17:08:54.395" v="3004" actId="478"/>
          <ac:spMkLst>
            <pc:docMk/>
            <pc:sldMk cId="4257352573" sldId="282"/>
            <ac:spMk id="5" creationId="{F87C30B2-EB8F-886C-C24C-36AA72776083}"/>
          </ac:spMkLst>
        </pc:spChg>
        <pc:spChg chg="add mod">
          <ac:chgData name="Thịnh Ngô" userId="f6a027b2294b4fc1" providerId="LiveId" clId="{A9255145-ABF4-4284-9D8E-6C572C0EF45F}" dt="2023-07-09T17:35:04.340" v="4100"/>
          <ac:spMkLst>
            <pc:docMk/>
            <pc:sldMk cId="4257352573" sldId="282"/>
            <ac:spMk id="6" creationId="{8D5CDC75-8602-B182-81D2-98FC9FD39703}"/>
          </ac:spMkLst>
        </pc:spChg>
        <pc:spChg chg="add del mod">
          <ac:chgData name="Thịnh Ngô" userId="f6a027b2294b4fc1" providerId="LiveId" clId="{A9255145-ABF4-4284-9D8E-6C572C0EF45F}" dt="2023-07-07T18:02:01.150" v="3672"/>
          <ac:spMkLst>
            <pc:docMk/>
            <pc:sldMk cId="4257352573" sldId="282"/>
            <ac:spMk id="14" creationId="{17F179C1-158D-0800-410C-FC895184C978}"/>
          </ac:spMkLst>
        </pc:spChg>
        <pc:spChg chg="add mod">
          <ac:chgData name="Thịnh Ngô" userId="f6a027b2294b4fc1" providerId="LiveId" clId="{A9255145-ABF4-4284-9D8E-6C572C0EF45F}" dt="2023-07-07T18:04:52.087" v="3743" actId="2711"/>
          <ac:spMkLst>
            <pc:docMk/>
            <pc:sldMk cId="4257352573" sldId="282"/>
            <ac:spMk id="15" creationId="{59FA3E9F-1516-178F-A67D-FDE59F842B45}"/>
          </ac:spMkLst>
        </pc:spChg>
        <pc:grpChg chg="del">
          <ac:chgData name="Thịnh Ngô" userId="f6a027b2294b4fc1" providerId="LiveId" clId="{A9255145-ABF4-4284-9D8E-6C572C0EF45F}" dt="2023-07-07T17:08:36.687" v="2999" actId="478"/>
          <ac:grpSpMkLst>
            <pc:docMk/>
            <pc:sldMk cId="4257352573" sldId="282"/>
            <ac:grpSpMk id="13" creationId="{6BD6809C-3AB5-5136-3F3D-C1FE6AE2F0BA}"/>
          </ac:grpSpMkLst>
        </pc:grpChg>
      </pc:sldChg>
      <pc:sldChg chg="addSp delSp modSp add del mod modTransition setBg modAnim">
        <pc:chgData name="Thịnh Ngô" userId="f6a027b2294b4fc1" providerId="LiveId" clId="{A9255145-ABF4-4284-9D8E-6C572C0EF45F}" dt="2023-07-14T16:18:34.438" v="7361"/>
        <pc:sldMkLst>
          <pc:docMk/>
          <pc:sldMk cId="147323339" sldId="283"/>
        </pc:sldMkLst>
        <pc:spChg chg="mod">
          <ac:chgData name="Thịnh Ngô" userId="f6a027b2294b4fc1" providerId="LiveId" clId="{A9255145-ABF4-4284-9D8E-6C572C0EF45F}" dt="2023-07-09T17:35:04.340" v="4100"/>
          <ac:spMkLst>
            <pc:docMk/>
            <pc:sldMk cId="147323339" sldId="283"/>
            <ac:spMk id="3" creationId="{B52AB187-5D01-16E4-6EC8-CEFF1DDE2276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147323339" sldId="283"/>
            <ac:spMk id="4" creationId="{090D82CB-C7F3-2435-DD92-2668E175E83F}"/>
          </ac:spMkLst>
        </pc:spChg>
        <pc:spChg chg="mod">
          <ac:chgData name="Thịnh Ngô" userId="f6a027b2294b4fc1" providerId="LiveId" clId="{A9255145-ABF4-4284-9D8E-6C572C0EF45F}" dt="2023-07-09T20:06:27.014" v="4777" actId="20577"/>
          <ac:spMkLst>
            <pc:docMk/>
            <pc:sldMk cId="147323339" sldId="283"/>
            <ac:spMk id="5" creationId="{C1D6DDB3-619C-DA35-896C-D8C1B14EC9D0}"/>
          </ac:spMkLst>
        </pc:spChg>
        <pc:spChg chg="add del mod">
          <ac:chgData name="Thịnh Ngô" userId="f6a027b2294b4fc1" providerId="LiveId" clId="{A9255145-ABF4-4284-9D8E-6C572C0EF45F}" dt="2023-07-07T17:13:45.264" v="3038" actId="478"/>
          <ac:spMkLst>
            <pc:docMk/>
            <pc:sldMk cId="147323339" sldId="283"/>
            <ac:spMk id="5" creationId="{D98DD3C7-2F94-0B3A-F530-9C5C5B43FD05}"/>
          </ac:spMkLst>
        </pc:spChg>
        <pc:spChg chg="del">
          <ac:chgData name="Thịnh Ngô" userId="f6a027b2294b4fc1" providerId="LiveId" clId="{A9255145-ABF4-4284-9D8E-6C572C0EF45F}" dt="2023-07-07T17:18:30.519" v="3401" actId="478"/>
          <ac:spMkLst>
            <pc:docMk/>
            <pc:sldMk cId="147323339" sldId="283"/>
            <ac:spMk id="6" creationId="{8D5CDC75-8602-B182-81D2-98FC9FD39703}"/>
          </ac:spMkLst>
        </pc:spChg>
        <pc:spChg chg="add mod">
          <ac:chgData name="Thịnh Ngô" userId="f6a027b2294b4fc1" providerId="LiveId" clId="{A9255145-ABF4-4284-9D8E-6C572C0EF45F}" dt="2023-07-09T17:35:04.340" v="4100"/>
          <ac:spMkLst>
            <pc:docMk/>
            <pc:sldMk cId="147323339" sldId="283"/>
            <ac:spMk id="7" creationId="{19E075A5-8622-33A4-5ED7-A34BF875DED4}"/>
          </ac:spMkLst>
        </pc:spChg>
        <pc:spChg chg="add mod">
          <ac:chgData name="Thịnh Ngô" userId="f6a027b2294b4fc1" providerId="LiveId" clId="{A9255145-ABF4-4284-9D8E-6C572C0EF45F}" dt="2023-07-09T17:35:04.340" v="4100"/>
          <ac:spMkLst>
            <pc:docMk/>
            <pc:sldMk cId="147323339" sldId="283"/>
            <ac:spMk id="13" creationId="{561C2880-901E-2DAD-CDCA-0CC6590925E4}"/>
          </ac:spMkLst>
        </pc:spChg>
        <pc:spChg chg="add mod">
          <ac:chgData name="Thịnh Ngô" userId="f6a027b2294b4fc1" providerId="LiveId" clId="{A9255145-ABF4-4284-9D8E-6C572C0EF45F}" dt="2023-07-07T18:04:56.296" v="3744" actId="2711"/>
          <ac:spMkLst>
            <pc:docMk/>
            <pc:sldMk cId="147323339" sldId="283"/>
            <ac:spMk id="14" creationId="{A1ACB2E8-B509-FBB5-EEB4-2B2D4D969F0F}"/>
          </ac:spMkLst>
        </pc:spChg>
        <pc:picChg chg="add del mod">
          <ac:chgData name="Thịnh Ngô" userId="f6a027b2294b4fc1" providerId="LiveId" clId="{A9255145-ABF4-4284-9D8E-6C572C0EF45F}" dt="2023-07-07T17:15:37.812" v="3240" actId="478"/>
          <ac:picMkLst>
            <pc:docMk/>
            <pc:sldMk cId="147323339" sldId="283"/>
            <ac:picMk id="9" creationId="{67CC9B81-62CD-8C36-17D4-27B75861ACEF}"/>
          </ac:picMkLst>
        </pc:picChg>
        <pc:picChg chg="add mod">
          <ac:chgData name="Thịnh Ngô" userId="f6a027b2294b4fc1" providerId="LiveId" clId="{A9255145-ABF4-4284-9D8E-6C572C0EF45F}" dt="2023-07-10T17:03:23.905" v="4787" actId="1076"/>
          <ac:picMkLst>
            <pc:docMk/>
            <pc:sldMk cId="147323339" sldId="283"/>
            <ac:picMk id="11" creationId="{4AEBE3F0-8909-6327-94F7-95926B84DD2C}"/>
          </ac:picMkLst>
        </pc:picChg>
      </pc:sldChg>
      <pc:sldChg chg="add del setBg">
        <pc:chgData name="Thịnh Ngô" userId="f6a027b2294b4fc1" providerId="LiveId" clId="{A9255145-ABF4-4284-9D8E-6C572C0EF45F}" dt="2023-07-07T17:13:30.418" v="3022"/>
        <pc:sldMkLst>
          <pc:docMk/>
          <pc:sldMk cId="4231917538" sldId="283"/>
        </pc:sldMkLst>
      </pc:sldChg>
      <pc:sldChg chg="addSp delSp modSp add del mod modTransition setBg delAnim">
        <pc:chgData name="Thịnh Ngô" userId="f6a027b2294b4fc1" providerId="LiveId" clId="{A9255145-ABF4-4284-9D8E-6C572C0EF45F}" dt="2023-07-14T16:18:34.438" v="7361"/>
        <pc:sldMkLst>
          <pc:docMk/>
          <pc:sldMk cId="2719956190" sldId="284"/>
        </pc:sldMkLst>
        <pc:spChg chg="del">
          <ac:chgData name="Thịnh Ngô" userId="f6a027b2294b4fc1" providerId="LiveId" clId="{A9255145-ABF4-4284-9D8E-6C572C0EF45F}" dt="2023-07-07T17:54:51.245" v="3415" actId="478"/>
          <ac:spMkLst>
            <pc:docMk/>
            <pc:sldMk cId="2719956190" sldId="284"/>
            <ac:spMk id="3" creationId="{B52AB187-5D01-16E4-6EC8-CEFF1DDE2276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2719956190" sldId="284"/>
            <ac:spMk id="3" creationId="{CAEA3166-197B-77F0-BB4C-FCE0D7358F33}"/>
          </ac:spMkLst>
        </pc:spChg>
        <pc:spChg chg="del">
          <ac:chgData name="Thịnh Ngô" userId="f6a027b2294b4fc1" providerId="LiveId" clId="{A9255145-ABF4-4284-9D8E-6C572C0EF45F}" dt="2023-07-07T17:54:51.245" v="3415" actId="478"/>
          <ac:spMkLst>
            <pc:docMk/>
            <pc:sldMk cId="2719956190" sldId="284"/>
            <ac:spMk id="4" creationId="{090D82CB-C7F3-2435-DD92-2668E175E83F}"/>
          </ac:spMkLst>
        </pc:spChg>
        <pc:spChg chg="mod">
          <ac:chgData name="Thịnh Ngô" userId="f6a027b2294b4fc1" providerId="LiveId" clId="{A9255145-ABF4-4284-9D8E-6C572C0EF45F}" dt="2023-07-09T20:06:41.352" v="4780" actId="20577"/>
          <ac:spMkLst>
            <pc:docMk/>
            <pc:sldMk cId="2719956190" sldId="284"/>
            <ac:spMk id="4" creationId="{179AB031-D645-B67E-5201-E6A0161307F5}"/>
          </ac:spMkLst>
        </pc:spChg>
        <pc:spChg chg="add mod">
          <ac:chgData name="Thịnh Ngô" userId="f6a027b2294b4fc1" providerId="LiveId" clId="{A9255145-ABF4-4284-9D8E-6C572C0EF45F}" dt="2023-07-09T17:35:04.340" v="4100"/>
          <ac:spMkLst>
            <pc:docMk/>
            <pc:sldMk cId="2719956190" sldId="284"/>
            <ac:spMk id="5" creationId="{0A61D4F5-7A3A-9D71-0EF2-07F0127FD97D}"/>
          </ac:spMkLst>
        </pc:spChg>
        <pc:spChg chg="del">
          <ac:chgData name="Thịnh Ngô" userId="f6a027b2294b4fc1" providerId="LiveId" clId="{A9255145-ABF4-4284-9D8E-6C572C0EF45F}" dt="2023-07-07T17:54:51.245" v="3415" actId="478"/>
          <ac:spMkLst>
            <pc:docMk/>
            <pc:sldMk cId="2719956190" sldId="284"/>
            <ac:spMk id="7" creationId="{19E075A5-8622-33A4-5ED7-A34BF875DED4}"/>
          </ac:spMkLst>
        </pc:spChg>
        <pc:spChg chg="add mod">
          <ac:chgData name="Thịnh Ngô" userId="f6a027b2294b4fc1" providerId="LiveId" clId="{A9255145-ABF4-4284-9D8E-6C572C0EF45F}" dt="2023-07-07T18:05:00.558" v="3745" actId="2711"/>
          <ac:spMkLst>
            <pc:docMk/>
            <pc:sldMk cId="2719956190" sldId="284"/>
            <ac:spMk id="12" creationId="{C1CEEF83-9D55-88F0-CEBD-37F4D01B67DC}"/>
          </ac:spMkLst>
        </pc:spChg>
        <pc:spChg chg="del">
          <ac:chgData name="Thịnh Ngô" userId="f6a027b2294b4fc1" providerId="LiveId" clId="{A9255145-ABF4-4284-9D8E-6C572C0EF45F}" dt="2023-07-07T17:54:51.245" v="3415" actId="478"/>
          <ac:spMkLst>
            <pc:docMk/>
            <pc:sldMk cId="2719956190" sldId="284"/>
            <ac:spMk id="13" creationId="{561C2880-901E-2DAD-CDCA-0CC6590925E4}"/>
          </ac:spMkLst>
        </pc:spChg>
        <pc:picChg chg="add del mod modCrop">
          <ac:chgData name="Thịnh Ngô" userId="f6a027b2294b4fc1" providerId="LiveId" clId="{A9255145-ABF4-4284-9D8E-6C572C0EF45F}" dt="2023-07-07T17:57:42.322" v="3482" actId="478"/>
          <ac:picMkLst>
            <pc:docMk/>
            <pc:sldMk cId="2719956190" sldId="284"/>
            <ac:picMk id="8" creationId="{FE3DDBD5-4720-FC9F-C09B-C00F80C3F2C1}"/>
          </ac:picMkLst>
        </pc:picChg>
        <pc:picChg chg="add del mod">
          <ac:chgData name="Thịnh Ngô" userId="f6a027b2294b4fc1" providerId="LiveId" clId="{A9255145-ABF4-4284-9D8E-6C572C0EF45F}" dt="2023-07-07T17:57:31.190" v="3478" actId="478"/>
          <ac:picMkLst>
            <pc:docMk/>
            <pc:sldMk cId="2719956190" sldId="284"/>
            <ac:picMk id="10" creationId="{B5FEB757-23F2-1C27-1B20-83DE491C5C4D}"/>
          </ac:picMkLst>
        </pc:picChg>
        <pc:picChg chg="del">
          <ac:chgData name="Thịnh Ngô" userId="f6a027b2294b4fc1" providerId="LiveId" clId="{A9255145-ABF4-4284-9D8E-6C572C0EF45F}" dt="2023-07-07T17:54:51.245" v="3415" actId="478"/>
          <ac:picMkLst>
            <pc:docMk/>
            <pc:sldMk cId="2719956190" sldId="284"/>
            <ac:picMk id="11" creationId="{4AEBE3F0-8909-6327-94F7-95926B84DD2C}"/>
          </ac:picMkLst>
        </pc:picChg>
        <pc:picChg chg="add del mod">
          <ac:chgData name="Thịnh Ngô" userId="f6a027b2294b4fc1" providerId="LiveId" clId="{A9255145-ABF4-4284-9D8E-6C572C0EF45F}" dt="2023-07-07T17:56:21.405" v="3465" actId="478"/>
          <ac:picMkLst>
            <pc:docMk/>
            <pc:sldMk cId="2719956190" sldId="284"/>
            <ac:picMk id="2050" creationId="{0282AC73-B9F8-9F55-44BA-D005CF1595B1}"/>
          </ac:picMkLst>
        </pc:picChg>
        <pc:picChg chg="add del">
          <ac:chgData name="Thịnh Ngô" userId="f6a027b2294b4fc1" providerId="LiveId" clId="{A9255145-ABF4-4284-9D8E-6C572C0EF45F}" dt="2023-07-07T17:57:12.821" v="3473"/>
          <ac:picMkLst>
            <pc:docMk/>
            <pc:sldMk cId="2719956190" sldId="284"/>
            <ac:picMk id="2052" creationId="{2D363237-6C15-7772-9A0D-201D6D7B65E4}"/>
          </ac:picMkLst>
        </pc:picChg>
        <pc:picChg chg="add del mod">
          <ac:chgData name="Thịnh Ngô" userId="f6a027b2294b4fc1" providerId="LiveId" clId="{A9255145-ABF4-4284-9D8E-6C572C0EF45F}" dt="2023-07-09T17:35:04.340" v="4100"/>
          <ac:picMkLst>
            <pc:docMk/>
            <pc:sldMk cId="2719956190" sldId="284"/>
            <ac:picMk id="2054" creationId="{B24CA91F-CD2A-B318-3CFE-0A5F7C90157B}"/>
          </ac:picMkLst>
        </pc:picChg>
      </pc:sldChg>
      <pc:sldChg chg="addSp delSp modSp add del mod modTransition setBg modAnim">
        <pc:chgData name="Thịnh Ngô" userId="f6a027b2294b4fc1" providerId="LiveId" clId="{A9255145-ABF4-4284-9D8E-6C572C0EF45F}" dt="2023-07-14T16:18:34.438" v="7361"/>
        <pc:sldMkLst>
          <pc:docMk/>
          <pc:sldMk cId="448696596" sldId="285"/>
        </pc:sldMkLst>
        <pc:spChg chg="mod">
          <ac:chgData name="Thịnh Ngô" userId="f6a027b2294b4fc1" providerId="LiveId" clId="{A9255145-ABF4-4284-9D8E-6C572C0EF45F}" dt="2023-07-09T20:06:44.176" v="4783" actId="20577"/>
          <ac:spMkLst>
            <pc:docMk/>
            <pc:sldMk cId="448696596" sldId="285"/>
            <ac:spMk id="3" creationId="{A1B6966D-D164-0379-FC3F-5FFCFD726BA4}"/>
          </ac:spMkLst>
        </pc:spChg>
        <pc:spChg chg="del mod">
          <ac:chgData name="Thịnh Ngô" userId="f6a027b2294b4fc1" providerId="LiveId" clId="{A9255145-ABF4-4284-9D8E-6C572C0EF45F}" dt="2023-07-07T18:00:21.130" v="3585" actId="478"/>
          <ac:spMkLst>
            <pc:docMk/>
            <pc:sldMk cId="448696596" sldId="285"/>
            <ac:spMk id="5" creationId="{0A61D4F5-7A3A-9D71-0EF2-07F0127FD97D}"/>
          </ac:spMkLst>
        </pc:spChg>
        <pc:spChg chg="add mod">
          <ac:chgData name="Thịnh Ngô" userId="f6a027b2294b4fc1" providerId="LiveId" clId="{A9255145-ABF4-4284-9D8E-6C572C0EF45F}" dt="2023-07-07T18:02:14.649" v="3682"/>
          <ac:spMkLst>
            <pc:docMk/>
            <pc:sldMk cId="448696596" sldId="285"/>
            <ac:spMk id="6" creationId="{43BF28E2-D0F2-D525-5E66-F24B1F34D4BA}"/>
          </ac:spMkLst>
        </pc:spChg>
        <pc:spChg chg="add mod">
          <ac:chgData name="Thịnh Ngô" userId="f6a027b2294b4fc1" providerId="LiveId" clId="{A9255145-ABF4-4284-9D8E-6C572C0EF45F}" dt="2023-07-09T17:35:04.340" v="4100"/>
          <ac:spMkLst>
            <pc:docMk/>
            <pc:sldMk cId="448696596" sldId="285"/>
            <ac:spMk id="7" creationId="{1437E8D2-0F57-AD1E-FB90-7CFBD0267315}"/>
          </ac:spMkLst>
        </pc:spChg>
        <pc:picChg chg="add mod">
          <ac:chgData name="Thịnh Ngô" userId="f6a027b2294b4fc1" providerId="LiveId" clId="{A9255145-ABF4-4284-9D8E-6C572C0EF45F}" dt="2023-07-09T17:35:04.340" v="4100"/>
          <ac:picMkLst>
            <pc:docMk/>
            <pc:sldMk cId="448696596" sldId="285"/>
            <ac:picMk id="4" creationId="{A43DA594-1D20-3E63-DD09-FA63BA2620EB}"/>
          </ac:picMkLst>
        </pc:picChg>
        <pc:picChg chg="add mod">
          <ac:chgData name="Thịnh Ngô" userId="f6a027b2294b4fc1" providerId="LiveId" clId="{A9255145-ABF4-4284-9D8E-6C572C0EF45F}" dt="2023-07-09T17:35:04.340" v="4100"/>
          <ac:picMkLst>
            <pc:docMk/>
            <pc:sldMk cId="448696596" sldId="285"/>
            <ac:picMk id="9" creationId="{59E20E1C-FA9C-3392-BA02-A59DA97E180B}"/>
          </ac:picMkLst>
        </pc:picChg>
        <pc:picChg chg="del">
          <ac:chgData name="Thịnh Ngô" userId="f6a027b2294b4fc1" providerId="LiveId" clId="{A9255145-ABF4-4284-9D8E-6C572C0EF45F}" dt="2023-07-07T18:00:21.411" v="3586" actId="478"/>
          <ac:picMkLst>
            <pc:docMk/>
            <pc:sldMk cId="448696596" sldId="285"/>
            <ac:picMk id="2054" creationId="{B24CA91F-CD2A-B318-3CFE-0A5F7C90157B}"/>
          </ac:picMkLst>
        </pc:picChg>
      </pc:sldChg>
      <pc:sldChg chg="delSp modSp add mod modTransition setBg delAnim">
        <pc:chgData name="Thịnh Ngô" userId="f6a027b2294b4fc1" providerId="LiveId" clId="{A9255145-ABF4-4284-9D8E-6C572C0EF45F}" dt="2023-07-14T16:18:34.438" v="7361"/>
        <pc:sldMkLst>
          <pc:docMk/>
          <pc:sldMk cId="624069141" sldId="286"/>
        </pc:sldMkLst>
        <pc:spChg chg="mod">
          <ac:chgData name="Thịnh Ngô" userId="f6a027b2294b4fc1" providerId="LiveId" clId="{A9255145-ABF4-4284-9D8E-6C572C0EF45F}" dt="2023-07-09T17:35:04.340" v="4100"/>
          <ac:spMkLst>
            <pc:docMk/>
            <pc:sldMk cId="624069141" sldId="286"/>
            <ac:spMk id="2" creationId="{00000000-0000-0000-0000-000000000000}"/>
          </ac:spMkLst>
        </pc:spChg>
        <pc:spChg chg="del">
          <ac:chgData name="Thịnh Ngô" userId="f6a027b2294b4fc1" providerId="LiveId" clId="{A9255145-ABF4-4284-9D8E-6C572C0EF45F}" dt="2023-07-07T18:06:57.172" v="3763" actId="478"/>
          <ac:spMkLst>
            <pc:docMk/>
            <pc:sldMk cId="624069141" sldId="286"/>
            <ac:spMk id="7" creationId="{1437E8D2-0F57-AD1E-FB90-7CFBD0267315}"/>
          </ac:spMkLst>
        </pc:spChg>
        <pc:picChg chg="mod">
          <ac:chgData name="Thịnh Ngô" userId="f6a027b2294b4fc1" providerId="LiveId" clId="{A9255145-ABF4-4284-9D8E-6C572C0EF45F}" dt="2023-07-09T17:35:04.340" v="4100"/>
          <ac:picMkLst>
            <pc:docMk/>
            <pc:sldMk cId="624069141" sldId="286"/>
            <ac:picMk id="4" creationId="{67FBF860-941F-CE1A-5EBA-05EB673CECFC}"/>
          </ac:picMkLst>
        </pc:picChg>
        <pc:picChg chg="del">
          <ac:chgData name="Thịnh Ngô" userId="f6a027b2294b4fc1" providerId="LiveId" clId="{A9255145-ABF4-4284-9D8E-6C572C0EF45F}" dt="2023-07-07T18:06:55.727" v="3761" actId="478"/>
          <ac:picMkLst>
            <pc:docMk/>
            <pc:sldMk cId="624069141" sldId="286"/>
            <ac:picMk id="4" creationId="{A43DA594-1D20-3E63-DD09-FA63BA2620EB}"/>
          </ac:picMkLst>
        </pc:picChg>
        <pc:picChg chg="mod">
          <ac:chgData name="Thịnh Ngô" userId="f6a027b2294b4fc1" providerId="LiveId" clId="{A9255145-ABF4-4284-9D8E-6C572C0EF45F}" dt="2023-07-09T17:35:04.340" v="4100"/>
          <ac:picMkLst>
            <pc:docMk/>
            <pc:sldMk cId="624069141" sldId="286"/>
            <ac:picMk id="8" creationId="{DD332E02-1F1C-8C59-F43A-4F5F5775E45F}"/>
          </ac:picMkLst>
        </pc:picChg>
        <pc:picChg chg="del">
          <ac:chgData name="Thịnh Ngô" userId="f6a027b2294b4fc1" providerId="LiveId" clId="{A9255145-ABF4-4284-9D8E-6C572C0EF45F}" dt="2023-07-07T18:06:55.991" v="3762" actId="478"/>
          <ac:picMkLst>
            <pc:docMk/>
            <pc:sldMk cId="624069141" sldId="286"/>
            <ac:picMk id="9" creationId="{59E20E1C-FA9C-3392-BA02-A59DA97E180B}"/>
          </ac:picMkLst>
        </pc:picChg>
      </pc:sldChg>
      <pc:sldChg chg="addSp delSp modSp add mod modTransition setBg">
        <pc:chgData name="Thịnh Ngô" userId="f6a027b2294b4fc1" providerId="LiveId" clId="{A9255145-ABF4-4284-9D8E-6C572C0EF45F}" dt="2023-07-14T16:18:34.438" v="7361"/>
        <pc:sldMkLst>
          <pc:docMk/>
          <pc:sldMk cId="1383612541" sldId="287"/>
        </pc:sldMkLst>
        <pc:spChg chg="mod">
          <ac:chgData name="Thịnh Ngô" userId="f6a027b2294b4fc1" providerId="LiveId" clId="{A9255145-ABF4-4284-9D8E-6C572C0EF45F}" dt="2023-07-09T17:35:04.340" v="4100"/>
          <ac:spMkLst>
            <pc:docMk/>
            <pc:sldMk cId="1383612541" sldId="287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1383612541" sldId="287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1383612541" sldId="287"/>
            <ac:spMk id="6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1383612541" sldId="287"/>
            <ac:spMk id="7" creationId="{00000000-0000-0000-0000-000000000000}"/>
          </ac:spMkLst>
        </pc:spChg>
        <pc:spChg chg="mod">
          <ac:chgData name="Thịnh Ngô" userId="f6a027b2294b4fc1" providerId="LiveId" clId="{A9255145-ABF4-4284-9D8E-6C572C0EF45F}" dt="2023-07-14T06:35:02.781" v="6325" actId="20577"/>
          <ac:spMkLst>
            <pc:docMk/>
            <pc:sldMk cId="1383612541" sldId="287"/>
            <ac:spMk id="9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1383612541" sldId="287"/>
            <ac:spMk id="10" creationId="{00000000-0000-0000-0000-000000000000}"/>
          </ac:spMkLst>
        </pc:spChg>
        <pc:spChg chg="mod">
          <ac:chgData name="Thịnh Ngô" userId="f6a027b2294b4fc1" providerId="LiveId" clId="{A9255145-ABF4-4284-9D8E-6C572C0EF45F}" dt="2023-07-07T18:12:40.458" v="4094" actId="368"/>
          <ac:spMkLst>
            <pc:docMk/>
            <pc:sldMk cId="1383612541" sldId="287"/>
            <ac:spMk id="12" creationId="{00000000-0000-0000-0000-000000000000}"/>
          </ac:spMkLst>
        </pc:spChg>
        <pc:spChg chg="mod">
          <ac:chgData name="Thịnh Ngô" userId="f6a027b2294b4fc1" providerId="LiveId" clId="{A9255145-ABF4-4284-9D8E-6C572C0EF45F}" dt="2023-07-07T18:12:40.458" v="4094" actId="368"/>
          <ac:spMkLst>
            <pc:docMk/>
            <pc:sldMk cId="1383612541" sldId="287"/>
            <ac:spMk id="13" creationId="{00000000-0000-0000-0000-000000000000}"/>
          </ac:spMkLst>
        </pc:spChg>
        <pc:grpChg chg="mod">
          <ac:chgData name="Thịnh Ngô" userId="f6a027b2294b4fc1" providerId="LiveId" clId="{A9255145-ABF4-4284-9D8E-6C572C0EF45F}" dt="2023-07-09T17:52:58.230" v="4561" actId="1076"/>
          <ac:grpSpMkLst>
            <pc:docMk/>
            <pc:sldMk cId="1383612541" sldId="287"/>
            <ac:grpSpMk id="2" creationId="{00000000-0000-0000-0000-000000000000}"/>
          </ac:grpSpMkLst>
        </pc:grpChg>
        <pc:grpChg chg="mod">
          <ac:chgData name="Thịnh Ngô" userId="f6a027b2294b4fc1" providerId="LiveId" clId="{A9255145-ABF4-4284-9D8E-6C572C0EF45F}" dt="2023-07-09T17:52:58.230" v="4561" actId="1076"/>
          <ac:grpSpMkLst>
            <pc:docMk/>
            <pc:sldMk cId="1383612541" sldId="287"/>
            <ac:grpSpMk id="5" creationId="{00000000-0000-0000-0000-000000000000}"/>
          </ac:grpSpMkLst>
        </pc:grpChg>
        <pc:grpChg chg="mod">
          <ac:chgData name="Thịnh Ngô" userId="f6a027b2294b4fc1" providerId="LiveId" clId="{A9255145-ABF4-4284-9D8E-6C572C0EF45F}" dt="2023-07-09T17:52:58.230" v="4561" actId="1076"/>
          <ac:grpSpMkLst>
            <pc:docMk/>
            <pc:sldMk cId="1383612541" sldId="287"/>
            <ac:grpSpMk id="8" creationId="{00000000-0000-0000-0000-000000000000}"/>
          </ac:grpSpMkLst>
        </pc:grpChg>
        <pc:grpChg chg="add del">
          <ac:chgData name="Thịnh Ngô" userId="f6a027b2294b4fc1" providerId="LiveId" clId="{A9255145-ABF4-4284-9D8E-6C572C0EF45F}" dt="2023-07-07T18:12:41.726" v="4095" actId="478"/>
          <ac:grpSpMkLst>
            <pc:docMk/>
            <pc:sldMk cId="1383612541" sldId="287"/>
            <ac:grpSpMk id="11" creationId="{00000000-0000-0000-0000-000000000000}"/>
          </ac:grpSpMkLst>
        </pc:grpChg>
        <pc:picChg chg="mod">
          <ac:chgData name="Thịnh Ngô" userId="f6a027b2294b4fc1" providerId="LiveId" clId="{A9255145-ABF4-4284-9D8E-6C572C0EF45F}" dt="2023-07-09T17:52:58.230" v="4561" actId="1076"/>
          <ac:picMkLst>
            <pc:docMk/>
            <pc:sldMk cId="1383612541" sldId="287"/>
            <ac:picMk id="12" creationId="{4BEAEAB2-2BD7-E020-36E1-C50D6083EC03}"/>
          </ac:picMkLst>
        </pc:picChg>
        <pc:picChg chg="mod">
          <ac:chgData name="Thịnh Ngô" userId="f6a027b2294b4fc1" providerId="LiveId" clId="{A9255145-ABF4-4284-9D8E-6C572C0EF45F}" dt="2023-07-09T17:52:58.230" v="4561" actId="1076"/>
          <ac:picMkLst>
            <pc:docMk/>
            <pc:sldMk cId="1383612541" sldId="287"/>
            <ac:picMk id="14" creationId="{09275955-32E1-D79C-E89D-60AE0A537A3B}"/>
          </ac:picMkLst>
        </pc:picChg>
      </pc:sldChg>
      <pc:sldChg chg="modSp mod modTransition setBg">
        <pc:chgData name="Thịnh Ngô" userId="f6a027b2294b4fc1" providerId="LiveId" clId="{A9255145-ABF4-4284-9D8E-6C572C0EF45F}" dt="2023-07-14T16:18:34.438" v="7361"/>
        <pc:sldMkLst>
          <pc:docMk/>
          <pc:sldMk cId="1232945002" sldId="288"/>
        </pc:sldMkLst>
        <pc:spChg chg="mod">
          <ac:chgData name="Thịnh Ngô" userId="f6a027b2294b4fc1" providerId="LiveId" clId="{A9255145-ABF4-4284-9D8E-6C572C0EF45F}" dt="2023-07-09T17:35:04.340" v="4100"/>
          <ac:spMkLst>
            <pc:docMk/>
            <pc:sldMk cId="1232945002" sldId="288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1232945002" sldId="288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7:09.902" v="4184" actId="1076"/>
          <ac:spMkLst>
            <pc:docMk/>
            <pc:sldMk cId="1232945002" sldId="288"/>
            <ac:spMk id="9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7:35.472" v="4190" actId="1076"/>
          <ac:spMkLst>
            <pc:docMk/>
            <pc:sldMk cId="1232945002" sldId="288"/>
            <ac:spMk id="10" creationId="{00000000-0000-0000-0000-000000000000}"/>
          </ac:spMkLst>
        </pc:s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1232945002" sldId="288"/>
            <ac:grpSpMk id="2" creationId="{00000000-0000-0000-0000-000000000000}"/>
          </ac:grpSpMkLst>
        </pc:grpChg>
        <pc:grpChg chg="mod">
          <ac:chgData name="Thịnh Ngô" userId="f6a027b2294b4fc1" providerId="LiveId" clId="{A9255145-ABF4-4284-9D8E-6C572C0EF45F}" dt="2023-07-09T17:37:22.113" v="4188" actId="1076"/>
          <ac:grpSpMkLst>
            <pc:docMk/>
            <pc:sldMk cId="1232945002" sldId="288"/>
            <ac:grpSpMk id="8" creationId="{00000000-0000-0000-0000-000000000000}"/>
          </ac:grpSpMkLst>
        </pc:grpChg>
        <pc:picChg chg="mod">
          <ac:chgData name="Thịnh Ngô" userId="f6a027b2294b4fc1" providerId="LiveId" clId="{A9255145-ABF4-4284-9D8E-6C572C0EF45F}" dt="2023-07-09T17:35:04.340" v="4100"/>
          <ac:picMkLst>
            <pc:docMk/>
            <pc:sldMk cId="1232945002" sldId="288"/>
            <ac:picMk id="15" creationId="{557A5BB4-4F3B-EF28-1F60-0D57F552C810}"/>
          </ac:picMkLst>
        </pc:picChg>
        <pc:picChg chg="mod">
          <ac:chgData name="Thịnh Ngô" userId="f6a027b2294b4fc1" providerId="LiveId" clId="{A9255145-ABF4-4284-9D8E-6C572C0EF45F}" dt="2023-07-09T17:35:04.340" v="4100"/>
          <ac:picMkLst>
            <pc:docMk/>
            <pc:sldMk cId="1232945002" sldId="288"/>
            <ac:picMk id="17" creationId="{9ABA41A1-67A1-04EF-4A52-D777A7A18737}"/>
          </ac:picMkLst>
        </pc:picChg>
      </pc:sldChg>
      <pc:sldChg chg="modSp modTransition setBg">
        <pc:chgData name="Thịnh Ngô" userId="f6a027b2294b4fc1" providerId="LiveId" clId="{A9255145-ABF4-4284-9D8E-6C572C0EF45F}" dt="2023-07-14T16:18:34.438" v="7361"/>
        <pc:sldMkLst>
          <pc:docMk/>
          <pc:sldMk cId="3736050408" sldId="289"/>
        </pc:sldMkLst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36050408" sldId="289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36050408" sldId="289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36050408" sldId="289"/>
            <ac:spMk id="6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36050408" sldId="289"/>
            <ac:spMk id="7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36050408" sldId="289"/>
            <ac:spMk id="9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36050408" sldId="289"/>
            <ac:spMk id="10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36050408" sldId="289"/>
            <ac:spMk id="12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736050408" sldId="289"/>
            <ac:spMk id="13" creationId="{00000000-0000-0000-0000-000000000000}"/>
          </ac:spMkLst>
        </pc:s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3736050408" sldId="289"/>
            <ac:grpSpMk id="2" creationId="{00000000-0000-0000-0000-000000000000}"/>
          </ac:grpSpMkLst>
        </pc:gr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3736050408" sldId="289"/>
            <ac:grpSpMk id="5" creationId="{00000000-0000-0000-0000-000000000000}"/>
          </ac:grpSpMkLst>
        </pc:gr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3736050408" sldId="289"/>
            <ac:grpSpMk id="8" creationId="{00000000-0000-0000-0000-000000000000}"/>
          </ac:grpSpMkLst>
        </pc:grpChg>
        <pc:grpChg chg="mod">
          <ac:chgData name="Thịnh Ngô" userId="f6a027b2294b4fc1" providerId="LiveId" clId="{A9255145-ABF4-4284-9D8E-6C572C0EF45F}" dt="2023-07-09T17:35:04.340" v="4100"/>
          <ac:grpSpMkLst>
            <pc:docMk/>
            <pc:sldMk cId="3736050408" sldId="289"/>
            <ac:grpSpMk id="11" creationId="{00000000-0000-0000-0000-000000000000}"/>
          </ac:grpSpMkLst>
        </pc:grpChg>
      </pc:sldChg>
      <pc:sldChg chg="addSp modSp mod modTransition setBg">
        <pc:chgData name="Thịnh Ngô" userId="f6a027b2294b4fc1" providerId="LiveId" clId="{A9255145-ABF4-4284-9D8E-6C572C0EF45F}" dt="2023-07-14T16:18:34.438" v="7361"/>
        <pc:sldMkLst>
          <pc:docMk/>
          <pc:sldMk cId="4001767010" sldId="290"/>
        </pc:sldMkLst>
        <pc:spChg chg="add mod">
          <ac:chgData name="Thịnh Ngô" userId="f6a027b2294b4fc1" providerId="LiveId" clId="{A9255145-ABF4-4284-9D8E-6C572C0EF45F}" dt="2023-07-10T18:16:36.016" v="5038" actId="1076"/>
          <ac:spMkLst>
            <pc:docMk/>
            <pc:sldMk cId="4001767010" sldId="290"/>
            <ac:spMk id="2" creationId="{ACF16B50-8F54-07CE-6D41-B3D878A5CE1B}"/>
          </ac:spMkLst>
        </pc:spChg>
        <pc:spChg chg="mod">
          <ac:chgData name="Thịnh Ngô" userId="f6a027b2294b4fc1" providerId="LiveId" clId="{A9255145-ABF4-4284-9D8E-6C572C0EF45F}" dt="2023-07-10T18:16:36.016" v="5038" actId="1076"/>
          <ac:spMkLst>
            <pc:docMk/>
            <pc:sldMk cId="4001767010" sldId="290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10T18:16:36.016" v="5038" actId="1076"/>
          <ac:spMkLst>
            <pc:docMk/>
            <pc:sldMk cId="4001767010" sldId="290"/>
            <ac:spMk id="11" creationId="{A0CD61EF-4534-D1F4-EA28-24FD86857D80}"/>
          </ac:spMkLst>
        </pc:spChg>
        <pc:spChg chg="mod">
          <ac:chgData name="Thịnh Ngô" userId="f6a027b2294b4fc1" providerId="LiveId" clId="{A9255145-ABF4-4284-9D8E-6C572C0EF45F}" dt="2023-07-10T18:16:36.016" v="5038" actId="1076"/>
          <ac:spMkLst>
            <pc:docMk/>
            <pc:sldMk cId="4001767010" sldId="290"/>
            <ac:spMk id="15" creationId="{268CF338-4C48-2D1D-5A69-E5401F3E0DEF}"/>
          </ac:spMkLst>
        </pc:spChg>
        <pc:spChg chg="mod">
          <ac:chgData name="Thịnh Ngô" userId="f6a027b2294b4fc1" providerId="LiveId" clId="{A9255145-ABF4-4284-9D8E-6C572C0EF45F}" dt="2023-07-10T18:16:36.016" v="5038" actId="1076"/>
          <ac:spMkLst>
            <pc:docMk/>
            <pc:sldMk cId="4001767010" sldId="290"/>
            <ac:spMk id="17" creationId="{9B7C25CF-2C83-D89C-7DBB-123699195AD8}"/>
          </ac:spMkLst>
        </pc:spChg>
      </pc:sldChg>
      <pc:sldChg chg="addSp delSp modSp mod modTransition setBg modAnim">
        <pc:chgData name="Thịnh Ngô" userId="f6a027b2294b4fc1" providerId="LiveId" clId="{A9255145-ABF4-4284-9D8E-6C572C0EF45F}" dt="2023-07-14T16:18:34.438" v="7361"/>
        <pc:sldMkLst>
          <pc:docMk/>
          <pc:sldMk cId="46504903" sldId="291"/>
        </pc:sldMkLst>
        <pc:spChg chg="add mod">
          <ac:chgData name="Thịnh Ngô" userId="f6a027b2294b4fc1" providerId="LiveId" clId="{A9255145-ABF4-4284-9D8E-6C572C0EF45F}" dt="2023-07-13T06:18:57.995" v="5785" actId="207"/>
          <ac:spMkLst>
            <pc:docMk/>
            <pc:sldMk cId="46504903" sldId="291"/>
            <ac:spMk id="2" creationId="{E9D0DC99-CD3C-F1AB-67D2-4CCAEB481949}"/>
          </ac:spMkLst>
        </pc:spChg>
        <pc:spChg chg="mod">
          <ac:chgData name="Thịnh Ngô" userId="f6a027b2294b4fc1" providerId="LiveId" clId="{A9255145-ABF4-4284-9D8E-6C572C0EF45F}" dt="2023-07-13T06:18:55.929" v="5784" actId="207"/>
          <ac:spMkLst>
            <pc:docMk/>
            <pc:sldMk cId="46504903" sldId="291"/>
            <ac:spMk id="11" creationId="{A0CD61EF-4534-D1F4-EA28-24FD86857D80}"/>
          </ac:spMkLst>
        </pc:spChg>
        <pc:picChg chg="del mod">
          <ac:chgData name="Thịnh Ngô" userId="f6a027b2294b4fc1" providerId="LiveId" clId="{A9255145-ABF4-4284-9D8E-6C572C0EF45F}" dt="2023-07-09T17:41:32.335" v="4396" actId="478"/>
          <ac:picMkLst>
            <pc:docMk/>
            <pc:sldMk cId="46504903" sldId="291"/>
            <ac:picMk id="4" creationId="{C6248407-E67B-F985-BAEF-8E59D9022C20}"/>
          </ac:picMkLst>
        </pc:picChg>
        <pc:picChg chg="add mod">
          <ac:chgData name="Thịnh Ngô" userId="f6a027b2294b4fc1" providerId="LiveId" clId="{A9255145-ABF4-4284-9D8E-6C572C0EF45F}" dt="2023-07-09T17:41:37.928" v="4400" actId="1076"/>
          <ac:picMkLst>
            <pc:docMk/>
            <pc:sldMk cId="46504903" sldId="291"/>
            <ac:picMk id="6" creationId="{3898CCAD-0DE3-E92D-FF4F-D2F0F16E2DB7}"/>
          </ac:picMkLst>
        </pc:picChg>
        <pc:picChg chg="add mod">
          <ac:chgData name="Thịnh Ngô" userId="f6a027b2294b4fc1" providerId="LiveId" clId="{A9255145-ABF4-4284-9D8E-6C572C0EF45F}" dt="2023-07-09T17:41:40.549" v="4401" actId="1076"/>
          <ac:picMkLst>
            <pc:docMk/>
            <pc:sldMk cId="46504903" sldId="291"/>
            <ac:picMk id="8" creationId="{604724AE-F8DB-9B4A-477C-70FE56D8C15C}"/>
          </ac:picMkLst>
        </pc:picChg>
      </pc:sldChg>
      <pc:sldChg chg="addSp modSp mod modTransition setBg">
        <pc:chgData name="Thịnh Ngô" userId="f6a027b2294b4fc1" providerId="LiveId" clId="{A9255145-ABF4-4284-9D8E-6C572C0EF45F}" dt="2023-07-14T16:18:34.438" v="7361"/>
        <pc:sldMkLst>
          <pc:docMk/>
          <pc:sldMk cId="3924088127" sldId="292"/>
        </pc:sldMkLst>
        <pc:spChg chg="add mod">
          <ac:chgData name="Thịnh Ngô" userId="f6a027b2294b4fc1" providerId="LiveId" clId="{A9255145-ABF4-4284-9D8E-6C572C0EF45F}" dt="2023-07-13T08:37:00.546" v="6303" actId="207"/>
          <ac:spMkLst>
            <pc:docMk/>
            <pc:sldMk cId="3924088127" sldId="292"/>
            <ac:spMk id="3" creationId="{6E3FA72A-23EC-4229-C86A-C50FDB10A56B}"/>
          </ac:spMkLst>
        </pc:spChg>
        <pc:spChg chg="add mod">
          <ac:chgData name="Thịnh Ngô" userId="f6a027b2294b4fc1" providerId="LiveId" clId="{A9255145-ABF4-4284-9D8E-6C572C0EF45F}" dt="2023-07-13T08:37:03.007" v="6304" actId="207"/>
          <ac:spMkLst>
            <pc:docMk/>
            <pc:sldMk cId="3924088127" sldId="292"/>
            <ac:spMk id="4" creationId="{A637BD03-BE93-E95E-627B-88393D513436}"/>
          </ac:spMkLst>
        </pc:spChg>
        <pc:spChg chg="mod">
          <ac:chgData name="Thịnh Ngô" userId="f6a027b2294b4fc1" providerId="LiveId" clId="{A9255145-ABF4-4284-9D8E-6C572C0EF45F}" dt="2023-07-13T08:36:41.034" v="6299" actId="207"/>
          <ac:spMkLst>
            <pc:docMk/>
            <pc:sldMk cId="3924088127" sldId="292"/>
            <ac:spMk id="11" creationId="{A0CD61EF-4534-D1F4-EA28-24FD86857D80}"/>
          </ac:spMkLst>
        </pc:spChg>
        <pc:spChg chg="mod">
          <ac:chgData name="Thịnh Ngô" userId="f6a027b2294b4fc1" providerId="LiveId" clId="{A9255145-ABF4-4284-9D8E-6C572C0EF45F}" dt="2023-07-13T08:36:39.005" v="6298" actId="207"/>
          <ac:spMkLst>
            <pc:docMk/>
            <pc:sldMk cId="3924088127" sldId="292"/>
            <ac:spMk id="91" creationId="{0D2DD873-53B4-694A-95DD-066F25A248C1}"/>
          </ac:spMkLst>
        </pc:spChg>
        <pc:picChg chg="add mod">
          <ac:chgData name="Thịnh Ngô" userId="f6a027b2294b4fc1" providerId="LiveId" clId="{A9255145-ABF4-4284-9D8E-6C572C0EF45F}" dt="2023-07-10T17:04:32.924" v="4867" actId="1076"/>
          <ac:picMkLst>
            <pc:docMk/>
            <pc:sldMk cId="3924088127" sldId="292"/>
            <ac:picMk id="2" creationId="{7EE841B9-081F-DC7E-D951-5AED7EAA7BDD}"/>
          </ac:picMkLst>
        </pc:picChg>
        <pc:picChg chg="mod modCrop">
          <ac:chgData name="Thịnh Ngô" userId="f6a027b2294b4fc1" providerId="LiveId" clId="{A9255145-ABF4-4284-9D8E-6C572C0EF45F}" dt="2023-07-10T17:04:18.580" v="4788" actId="732"/>
          <ac:picMkLst>
            <pc:docMk/>
            <pc:sldMk cId="3924088127" sldId="292"/>
            <ac:picMk id="90" creationId="{3BBC457A-FF87-53C4-2F12-CABE328D1743}"/>
          </ac:picMkLst>
        </pc:picChg>
      </pc:sldChg>
      <pc:sldChg chg="delSp modSp del mod">
        <pc:chgData name="Thịnh Ngô" userId="f6a027b2294b4fc1" providerId="LiveId" clId="{A9255145-ABF4-4284-9D8E-6C572C0EF45F}" dt="2023-07-09T17:43:07.246" v="4461" actId="47"/>
        <pc:sldMkLst>
          <pc:docMk/>
          <pc:sldMk cId="350948494" sldId="293"/>
        </pc:sldMkLst>
        <pc:spChg chg="mod">
          <ac:chgData name="Thịnh Ngô" userId="f6a027b2294b4fc1" providerId="LiveId" clId="{A9255145-ABF4-4284-9D8E-6C572C0EF45F}" dt="2023-07-09T17:35:04.340" v="4100"/>
          <ac:spMkLst>
            <pc:docMk/>
            <pc:sldMk cId="350948494" sldId="293"/>
            <ac:spMk id="11" creationId="{A0CD61EF-4534-D1F4-EA28-24FD86857D80}"/>
          </ac:spMkLst>
        </pc:spChg>
        <pc:picChg chg="del mod">
          <ac:chgData name="Thịnh Ngô" userId="f6a027b2294b4fc1" providerId="LiveId" clId="{A9255145-ABF4-4284-9D8E-6C572C0EF45F}" dt="2023-07-09T17:42:58.239" v="4453" actId="21"/>
          <ac:picMkLst>
            <pc:docMk/>
            <pc:sldMk cId="350948494" sldId="293"/>
            <ac:picMk id="3" creationId="{81F8A6A6-88C7-A451-AB30-05E04FACA159}"/>
          </ac:picMkLst>
        </pc:picChg>
      </pc:sldChg>
      <pc:sldChg chg="addSp modSp mod modTransition setBg modAnim">
        <pc:chgData name="Thịnh Ngô" userId="f6a027b2294b4fc1" providerId="LiveId" clId="{A9255145-ABF4-4284-9D8E-6C572C0EF45F}" dt="2023-07-14T16:18:34.438" v="7361"/>
        <pc:sldMkLst>
          <pc:docMk/>
          <pc:sldMk cId="2795214702" sldId="294"/>
        </pc:sldMkLst>
        <pc:spChg chg="add mod">
          <ac:chgData name="Thịnh Ngô" userId="f6a027b2294b4fc1" providerId="LiveId" clId="{A9255145-ABF4-4284-9D8E-6C572C0EF45F}" dt="2023-07-13T06:20:09.619" v="5800" actId="207"/>
          <ac:spMkLst>
            <pc:docMk/>
            <pc:sldMk cId="2795214702" sldId="294"/>
            <ac:spMk id="3" creationId="{AD4274BA-1EAE-BB85-1263-13F026A9DA30}"/>
          </ac:spMkLst>
        </pc:spChg>
        <pc:spChg chg="mod">
          <ac:chgData name="Thịnh Ngô" userId="f6a027b2294b4fc1" providerId="LiveId" clId="{A9255145-ABF4-4284-9D8E-6C572C0EF45F}" dt="2023-07-13T06:20:07.798" v="5799" actId="207"/>
          <ac:spMkLst>
            <pc:docMk/>
            <pc:sldMk cId="2795214702" sldId="294"/>
            <ac:spMk id="5" creationId="{111685AB-22D3-01E5-82A1-5FF4BEB2E8CD}"/>
          </ac:spMkLst>
        </pc:spChg>
        <pc:spChg chg="mod">
          <ac:chgData name="Thịnh Ngô" userId="f6a027b2294b4fc1" providerId="LiveId" clId="{A9255145-ABF4-4284-9D8E-6C572C0EF45F}" dt="2023-07-13T06:20:05.316" v="5798" actId="207"/>
          <ac:spMkLst>
            <pc:docMk/>
            <pc:sldMk cId="2795214702" sldId="294"/>
            <ac:spMk id="11" creationId="{A0CD61EF-4534-D1F4-EA28-24FD86857D80}"/>
          </ac:spMkLst>
        </pc:spChg>
        <pc:picChg chg="mod">
          <ac:chgData name="Thịnh Ngô" userId="f6a027b2294b4fc1" providerId="LiveId" clId="{A9255145-ABF4-4284-9D8E-6C572C0EF45F}" dt="2023-07-09T17:35:04.340" v="4100"/>
          <ac:picMkLst>
            <pc:docMk/>
            <pc:sldMk cId="2795214702" sldId="294"/>
            <ac:picMk id="4" creationId="{764E7247-FDEB-4757-5E39-CC727EBE2DA7}"/>
          </ac:picMkLst>
        </pc:picChg>
        <pc:picChg chg="mod">
          <ac:chgData name="Thịnh Ngô" userId="f6a027b2294b4fc1" providerId="LiveId" clId="{A9255145-ABF4-4284-9D8E-6C572C0EF45F}" dt="2023-07-09T17:35:04.340" v="4100"/>
          <ac:picMkLst>
            <pc:docMk/>
            <pc:sldMk cId="2795214702" sldId="294"/>
            <ac:picMk id="7" creationId="{80BDE876-FC70-9814-2028-22740FF81015}"/>
          </ac:picMkLst>
        </pc:picChg>
      </pc:sldChg>
      <pc:sldChg chg="add del setBg">
        <pc:chgData name="Thịnh Ngô" userId="f6a027b2294b4fc1" providerId="LiveId" clId="{A9255145-ABF4-4284-9D8E-6C572C0EF45F}" dt="2023-07-09T17:40:05.225" v="4222"/>
        <pc:sldMkLst>
          <pc:docMk/>
          <pc:sldMk cId="1056789109" sldId="295"/>
        </pc:sldMkLst>
      </pc:sldChg>
      <pc:sldChg chg="addSp delSp modSp add mod modTransition setBg modAnim">
        <pc:chgData name="Thịnh Ngô" userId="f6a027b2294b4fc1" providerId="LiveId" clId="{A9255145-ABF4-4284-9D8E-6C572C0EF45F}" dt="2023-07-14T16:18:34.438" v="7361"/>
        <pc:sldMkLst>
          <pc:docMk/>
          <pc:sldMk cId="2752522751" sldId="295"/>
        </pc:sldMkLst>
        <pc:spChg chg="mod">
          <ac:chgData name="Thịnh Ngô" userId="f6a027b2294b4fc1" providerId="LiveId" clId="{A9255145-ABF4-4284-9D8E-6C572C0EF45F}" dt="2023-07-13T06:19:51.547" v="5795" actId="207"/>
          <ac:spMkLst>
            <pc:docMk/>
            <pc:sldMk cId="2752522751" sldId="295"/>
            <ac:spMk id="2" creationId="{E9D0DC99-CD3C-F1AB-67D2-4CCAEB481949}"/>
          </ac:spMkLst>
        </pc:spChg>
        <pc:spChg chg="add del mod">
          <ac:chgData name="Thịnh Ngô" userId="f6a027b2294b4fc1" providerId="LiveId" clId="{A9255145-ABF4-4284-9D8E-6C572C0EF45F}" dt="2023-07-09T17:41:06.209" v="4327"/>
          <ac:spMkLst>
            <pc:docMk/>
            <pc:sldMk cId="2752522751" sldId="295"/>
            <ac:spMk id="3" creationId="{5471382B-0477-7140-03A2-EC066361B91C}"/>
          </ac:spMkLst>
        </pc:spChg>
        <pc:spChg chg="add mod">
          <ac:chgData name="Thịnh Ngô" userId="f6a027b2294b4fc1" providerId="LiveId" clId="{A9255145-ABF4-4284-9D8E-6C572C0EF45F}" dt="2023-07-13T08:36:48.287" v="6300" actId="207"/>
          <ac:spMkLst>
            <pc:docMk/>
            <pc:sldMk cId="2752522751" sldId="295"/>
            <ac:spMk id="7" creationId="{C4711835-3821-6838-9057-A508B257EED9}"/>
          </ac:spMkLst>
        </pc:spChg>
        <pc:spChg chg="add mod">
          <ac:chgData name="Thịnh Ngô" userId="f6a027b2294b4fc1" providerId="LiveId" clId="{A9255145-ABF4-4284-9D8E-6C572C0EF45F}" dt="2023-07-13T08:36:52.780" v="6302" actId="207"/>
          <ac:spMkLst>
            <pc:docMk/>
            <pc:sldMk cId="2752522751" sldId="295"/>
            <ac:spMk id="8" creationId="{35F05C70-E1C4-97F3-D022-452EC2AEF069}"/>
          </ac:spMkLst>
        </pc:spChg>
        <pc:spChg chg="mod">
          <ac:chgData name="Thịnh Ngô" userId="f6a027b2294b4fc1" providerId="LiveId" clId="{A9255145-ABF4-4284-9D8E-6C572C0EF45F}" dt="2023-07-13T06:19:48.177" v="5792" actId="207"/>
          <ac:spMkLst>
            <pc:docMk/>
            <pc:sldMk cId="2752522751" sldId="295"/>
            <ac:spMk id="11" creationId="{A0CD61EF-4534-D1F4-EA28-24FD86857D80}"/>
          </ac:spMkLst>
        </pc:spChg>
        <pc:grpChg chg="add mod">
          <ac:chgData name="Thịnh Ngô" userId="f6a027b2294b4fc1" providerId="LiveId" clId="{A9255145-ABF4-4284-9D8E-6C572C0EF45F}" dt="2023-07-09T17:54:58.914" v="4638" actId="164"/>
          <ac:grpSpMkLst>
            <pc:docMk/>
            <pc:sldMk cId="2752522751" sldId="295"/>
            <ac:grpSpMk id="9" creationId="{D69A4A25-7E5F-6349-8FE9-96DF0ED55DE9}"/>
          </ac:grpSpMkLst>
        </pc:grpChg>
        <pc:grpChg chg="add mod">
          <ac:chgData name="Thịnh Ngô" userId="f6a027b2294b4fc1" providerId="LiveId" clId="{A9255145-ABF4-4284-9D8E-6C572C0EF45F}" dt="2023-07-09T17:55:03.016" v="4639" actId="164"/>
          <ac:grpSpMkLst>
            <pc:docMk/>
            <pc:sldMk cId="2752522751" sldId="295"/>
            <ac:grpSpMk id="10" creationId="{2CD86977-C18E-B53C-7501-2B20AC7D5E21}"/>
          </ac:grpSpMkLst>
        </pc:grpChg>
        <pc:picChg chg="mod">
          <ac:chgData name="Thịnh Ngô" userId="f6a027b2294b4fc1" providerId="LiveId" clId="{A9255145-ABF4-4284-9D8E-6C572C0EF45F}" dt="2023-07-14T06:35:53.175" v="6328" actId="208"/>
          <ac:picMkLst>
            <pc:docMk/>
            <pc:sldMk cId="2752522751" sldId="295"/>
            <ac:picMk id="4" creationId="{C6248407-E67B-F985-BAEF-8E59D9022C20}"/>
          </ac:picMkLst>
        </pc:picChg>
        <pc:picChg chg="del">
          <ac:chgData name="Thịnh Ngô" userId="f6a027b2294b4fc1" providerId="LiveId" clId="{A9255145-ABF4-4284-9D8E-6C572C0EF45F}" dt="2023-07-09T17:40:56.079" v="4320" actId="478"/>
          <ac:picMkLst>
            <pc:docMk/>
            <pc:sldMk cId="2752522751" sldId="295"/>
            <ac:picMk id="6" creationId="{3898CCAD-0DE3-E92D-FF4F-D2F0F16E2DB7}"/>
          </ac:picMkLst>
        </pc:picChg>
        <pc:picChg chg="add mod modCrop">
          <ac:chgData name="Thịnh Ngô" userId="f6a027b2294b4fc1" providerId="LiveId" clId="{A9255145-ABF4-4284-9D8E-6C572C0EF45F}" dt="2023-07-14T06:36:07.005" v="6329" actId="732"/>
          <ac:picMkLst>
            <pc:docMk/>
            <pc:sldMk cId="2752522751" sldId="295"/>
            <ac:picMk id="6" creationId="{9918B685-EFF5-B2DC-AAD4-A141D2BDF5EE}"/>
          </ac:picMkLst>
        </pc:picChg>
        <pc:picChg chg="del">
          <ac:chgData name="Thịnh Ngô" userId="f6a027b2294b4fc1" providerId="LiveId" clId="{A9255145-ABF4-4284-9D8E-6C572C0EF45F}" dt="2023-07-09T17:40:56.332" v="4321" actId="478"/>
          <ac:picMkLst>
            <pc:docMk/>
            <pc:sldMk cId="2752522751" sldId="295"/>
            <ac:picMk id="8" creationId="{604724AE-F8DB-9B4A-477C-70FE56D8C15C}"/>
          </ac:picMkLst>
        </pc:picChg>
      </pc:sldChg>
      <pc:sldChg chg="add del">
        <pc:chgData name="Thịnh Ngô" userId="f6a027b2294b4fc1" providerId="LiveId" clId="{A9255145-ABF4-4284-9D8E-6C572C0EF45F}" dt="2023-07-09T17:40:53.192" v="4318" actId="2890"/>
        <pc:sldMkLst>
          <pc:docMk/>
          <pc:sldMk cId="3547214110" sldId="295"/>
        </pc:sldMkLst>
      </pc:sldChg>
      <pc:sldChg chg="addSp delSp modSp add mod modTransition setBg">
        <pc:chgData name="Thịnh Ngô" userId="f6a027b2294b4fc1" providerId="LiveId" clId="{A9255145-ABF4-4284-9D8E-6C572C0EF45F}" dt="2023-07-14T16:18:34.438" v="7361"/>
        <pc:sldMkLst>
          <pc:docMk/>
          <pc:sldMk cId="1248424891" sldId="296"/>
        </pc:sldMkLst>
        <pc:spChg chg="mod">
          <ac:chgData name="Thịnh Ngô" userId="f6a027b2294b4fc1" providerId="LiveId" clId="{A9255145-ABF4-4284-9D8E-6C572C0EF45F}" dt="2023-07-13T06:59:50.272" v="5917" actId="20577"/>
          <ac:spMkLst>
            <pc:docMk/>
            <pc:sldMk cId="1248424891" sldId="296"/>
            <ac:spMk id="5" creationId="{111685AB-22D3-01E5-82A1-5FF4BEB2E8C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8" creationId="{6A4FBEC1-F3A1-A510-9A76-CF5AC3AA4EB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9" creationId="{EBDCE145-B177-C6B1-EAB5-53228457274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0" creationId="{78E3433F-C898-43E9-07CE-8317EAE3D5A8}"/>
          </ac:spMkLst>
        </pc:spChg>
        <pc:spChg chg="mod">
          <ac:chgData name="Thịnh Ngô" userId="f6a027b2294b4fc1" providerId="LiveId" clId="{A9255145-ABF4-4284-9D8E-6C572C0EF45F}" dt="2023-07-13T06:20:25.242" v="5802" actId="207"/>
          <ac:spMkLst>
            <pc:docMk/>
            <pc:sldMk cId="1248424891" sldId="296"/>
            <ac:spMk id="11" creationId="{A0CD61EF-4534-D1F4-EA28-24FD86857D8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4" creationId="{479081A3-0F7A-5295-DFAC-2DC420D07AF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5" creationId="{02F24889-C554-4C2B-CFFF-7A80A8663B7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6" creationId="{F8FDCCC8-952C-3793-768D-35FB50F7AAF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7" creationId="{32061DD3-DB44-F3BA-50D6-3A4CC587992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8" creationId="{C24E80F8-9FBC-82A9-E765-763415B603F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9" creationId="{E563D456-22F2-E596-F803-035EFC9A003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0" creationId="{80D197D1-D70D-27B0-9F6E-1A10ACB0988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1" creationId="{1205A133-1372-2232-BB09-8BE453EC8B8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2" creationId="{0AC503B0-C0FA-7488-1F4B-2E1E0DDACA2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3" creationId="{F24177B7-A42E-739F-5A48-1D03244EBE5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5" creationId="{3F421B0B-DF26-2DAD-1A0B-4F4E8A52083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6" creationId="{E76D1BA6-BA97-1C8D-81C3-DA7F299E832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7" creationId="{50D3D263-11E3-35B4-8B0A-608E0655B45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8" creationId="{021BBFAB-DB00-4BB0-0453-02FDFE6C5BB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9" creationId="{A92636DD-464C-BA84-2ACB-397BE58C91F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0" creationId="{5E020CB1-F15A-1A77-61D1-620C0067E94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1" creationId="{EBB4F8A7-31D9-5F8A-D9F5-E236C8B62A4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3" creationId="{A08E567B-555D-A7C2-001E-20A9659DD77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4" creationId="{84BD5E13-9670-BB7B-A545-6418EEB6144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5" creationId="{506908B2-2A4C-8926-87DA-CC14BCD6C70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6" creationId="{A465639B-64F5-9F38-7E3E-0123B43A25D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7" creationId="{F4BDE72F-42DB-72A7-53CE-10AAECC40EC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8" creationId="{8745A546-DB1A-5A9E-3432-E19D35E19E8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9" creationId="{93C69829-6F91-F765-8200-6F48AC7A60F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0" creationId="{8322B799-47E1-EB5D-5B0D-D0A5A947745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1" creationId="{F41A61EC-63EE-5321-6385-32F5F64FF10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3" creationId="{AA4AF94B-5C92-2157-8CBA-8173B3F1A76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4" creationId="{9AFE5762-5BCC-039B-9D33-B1CF006E284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5" creationId="{858B4B9E-6D58-C10D-4882-09B1925EF15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6" creationId="{6D65D9D5-C5A8-A7BD-522C-B43BE40745E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7" creationId="{758C9F65-92C6-D289-9589-4B1BB25E724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8" creationId="{42171387-BFB0-B521-DC96-1D1F4E3DFF3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50" creationId="{EC97A4D8-DC01-5EBA-A2FF-8CC17512CDB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51" creationId="{EE5B4E5F-EB0C-F1BC-0054-24324BC7FEA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52" creationId="{525A49C3-555F-11B9-61D2-17D5CC45CB8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53" creationId="{BDEBF8CC-5F23-D3CE-AC9A-1EC0ACC9921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54" creationId="{F58C9000-51B4-993D-B4CD-39F572AB444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55" creationId="{040D765D-0AF8-AB20-004B-E10B5D6C083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56" creationId="{1CC3DF3D-B29D-0154-4D33-394685C1328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57" creationId="{9EDEEC1A-844E-5245-A85A-D26E22AA3E9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58" creationId="{533CDAD8-5CBC-72D7-CF57-D3585761AD1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59" creationId="{282E74F9-0AB6-0AE2-5055-71329D98E2E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60" creationId="{6A88DA77-B016-6C54-C7E8-4BD48A82DE1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61" creationId="{125DA237-5DCA-8CD7-D9B7-435C22DBA24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63" creationId="{0BE88EE8-246E-8877-C602-0AFC33D9F76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64" creationId="{B6D872E2-39E4-80FF-DEC5-DD82F757063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65" creationId="{3A6ACF50-D673-8470-BB8F-7D7BE599787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66" creationId="{C7AD5A8F-6C6C-C4B1-0FC6-2A427657792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67" creationId="{1B562F16-C453-FADF-8605-2BD2F6E845A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68" creationId="{5CE7154B-C468-8BC6-E669-0D9065E4FBB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70" creationId="{E73634E7-C860-EE13-D6CE-C6F1A26705A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71" creationId="{C1A22627-DB5E-D586-94C8-64F8CBCFB17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72" creationId="{CBA67C5B-9DA7-DB69-3B4F-33E16737510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73" creationId="{F0464A5D-7B6C-19E8-4012-759901B0FDC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74" creationId="{4947E2C6-3D40-2368-3FAB-A4E34A27B12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75" creationId="{F9322736-9059-6B87-9A55-6219733E5C0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76" creationId="{7C7B81FE-DD8F-5D14-34B9-065668CA1C3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77" creationId="{32B993A1-0E75-AA27-1E7D-080D6EF38FF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79" creationId="{D189C7B1-8394-B3F1-DC49-B03110C1197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80" creationId="{22A753DD-60BC-007D-DA4D-C3E106584F5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81" creationId="{B6531749-7ED7-55EA-8564-4025AD81E31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82" creationId="{48025A84-B463-66C5-187E-DB67137E189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83" creationId="{2793DC82-A7CB-2FFB-7A66-6904CA13404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84" creationId="{C720CCBD-5E38-290C-2590-BDB21132664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85" creationId="{E1A7F810-BBC5-1E12-54E7-C2301BE835D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86" creationId="{67363538-18C6-F899-07B3-F57BFE37F04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87" creationId="{0D0650B9-8E24-54B9-6097-9DD3015A74F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88" creationId="{3A6CA8FC-B787-B9B9-314E-F1EC020AFD1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89" creationId="{4420FE47-70A5-4FDB-FF55-337FA4F66D5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90" creationId="{ACFF01D2-ACA5-230C-FA2C-6D45E4E3F84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92" creationId="{966A35E2-FB97-9C84-C111-D93FD208151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93" creationId="{CBDBDA80-F51A-21FB-D679-9D44C74C1A3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94" creationId="{E701A227-D140-9EE9-DF3C-9A3269B1F04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95" creationId="{0C6E6FE7-388B-8E82-3231-075D4CF459B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96" creationId="{5191CB3B-7058-6131-7898-6E148D87AA5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97" creationId="{33FEF594-F4AF-CAA8-16D9-33CCC227058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98" creationId="{C4E3328D-70CA-9B03-8502-592AEF47B10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99" creationId="{2ACB8230-4DAE-2A83-9A59-DF299D8C968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00" creationId="{6A611BD3-CE31-43F4-51D7-43B7F099AB7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01" creationId="{3C0671FA-67E9-1AA2-88A4-F8A63DC799B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02" creationId="{52E95CE3-2A23-82E4-2985-3CFCCCD78F8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04" creationId="{577B475D-348C-DE4B-11EB-0B08A56971C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05" creationId="{AF198693-C690-B52E-6C48-C71F461D43D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06" creationId="{B575E798-1BD3-89A7-E774-F7ACA740AAE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07" creationId="{E36282F8-5639-14FF-994A-D64FC822088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08" creationId="{0263D687-DE81-4D6F-13E0-51135D48DAE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09" creationId="{6888786E-9026-60D7-EC48-53A0DF3D7FE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10" creationId="{BC429601-568A-D699-13AC-5955093D219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11" creationId="{02CBD401-E2B4-20CE-D326-962CBA783C4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13" creationId="{F5E3A82B-0EBC-65D9-87A7-D99B36B33A9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14" creationId="{5F5F58F4-2BBD-AF97-99F4-2F1CFE38782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15" creationId="{57EF1BCA-06A8-D7FE-4F34-248F39290EA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16" creationId="{2309799A-524F-4DC3-C3E0-0F8828F5CEA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17" creationId="{FB3B3DD1-8B75-A608-1491-364F5A264F1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18" creationId="{E09AEB03-33E2-9CEA-459D-5A0496FC8BB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19" creationId="{88E5A0E8-4769-84F2-0966-560692000FA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20" creationId="{6E2BBB45-657A-6EFC-701A-4D7EA8A8D39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21" creationId="{267FF327-2CF8-69AF-A781-71493BA3699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22" creationId="{C13EA74F-6D38-669B-EDAC-624801ACBC4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24" creationId="{455F95D4-E6AA-F2C0-2149-F270858B5CD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25" creationId="{8AF47786-014F-5737-5A9F-EBB79C310EF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26" creationId="{08815C72-DB0A-82E4-EA7C-0BC37FC680C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27" creationId="{E804DD5D-15FC-F90B-FBBD-6CA51D1A31D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28" creationId="{587926D1-9679-5D6C-127A-F77F9231B2E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29" creationId="{C6BE1A98-13FD-C212-C974-321D40452A0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30" creationId="{A1A1470F-9858-29EF-393A-4465F46BC1C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31" creationId="{1B515C16-90DC-990C-1C92-960A9320816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32" creationId="{047C29D5-2D84-4A19-EC53-7F356FDD598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33" creationId="{8CDC1401-DDAC-6F1F-0ECA-56F08245815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34" creationId="{26076E22-9F7E-E47B-2E36-B84E1EDB3E8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35" creationId="{AC65CCA4-1E10-ADBB-0B2D-32779FFDCFD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37" creationId="{5C5A5E65-8759-A06B-D625-6FEF961813C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38" creationId="{45EE4CD1-4ACE-A013-EDC0-9B3495AE507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39" creationId="{96253B3B-834C-D104-1C45-9DD8A3DD73E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40" creationId="{F52BAE56-7ED5-DF70-4B6D-D4555E6EF7C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41" creationId="{451788CA-8693-F97F-0D20-A3423AECE7C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42" creationId="{FED2B4CB-EEBB-1EBC-029C-C5A2C97AFDE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43" creationId="{0EFCA0AC-AA82-DD38-3C0F-2E798B0EA44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44" creationId="{87C75DE0-8E40-253B-0BC1-D57C41E0AAD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45" creationId="{E9A2CAB3-B348-5763-8576-DF6DEF5D649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46" creationId="{8BB64AC3-523C-5409-9A01-22E8129189D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47" creationId="{B3110D9B-F450-E640-69C9-2018E13BB58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48" creationId="{F2180C5C-A6F2-DC5E-EF55-E62B566BD89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49" creationId="{07DA0C49-9D44-255A-D6D9-E261883236D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50" creationId="{02286F31-4F02-0226-CBAF-886CB1E66EA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52" creationId="{F5B1BE93-7D7C-5A97-2819-6441339535F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53" creationId="{BE098D52-B14E-2E6B-C02F-1D140D63CF9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54" creationId="{B2F0AC98-A678-EAAA-A98B-784D012CA07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55" creationId="{69DDCC5B-359E-F752-2D31-38EABEA1A19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56" creationId="{BED876CB-94BC-815F-ADDB-AF079434381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57" creationId="{2ED819FC-3A62-45D8-DFBE-189A5FF1ED4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58" creationId="{C8DE9E67-9227-7149-B762-4397A2E68C4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59" creationId="{2ABF6648-A3B8-93A6-0867-206A317E031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60" creationId="{78A28C3B-70EA-B4FF-9C8B-E44D7F4079D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61" creationId="{B7C8D619-6690-2B83-59AC-FD2D95D448C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62" creationId="{33C83867-04F6-D461-C23B-94E9E7E3E15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63" creationId="{0C9C5E14-C7B0-BD8B-DE5F-6D34035AA9B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65" creationId="{170401E8-4A14-DE1E-C017-4645EA9D82F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66" creationId="{42A23083-6245-D773-9767-9D8D51749B1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67" creationId="{03A3BC16-B1CA-B7F3-51E8-F576826D7AF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68" creationId="{BE67E8D0-7810-DB07-B1B9-3FE21093136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69" creationId="{7B692EF3-AC94-C86B-C818-8A31D85FB05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70" creationId="{C5A6243A-8862-071D-5F40-B3A71EBEFB0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71" creationId="{7A1A3032-6E2B-1EF5-C3D2-4DB5A3AB56C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72" creationId="{ADF28F14-6994-9CB9-3BBB-944E44413D8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73" creationId="{33CB6BE3-9731-871D-3A48-70825C0F6B2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74" creationId="{98E06389-36C2-BA4B-A14A-03C4713BB9E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75" creationId="{F9DA64EB-B7AD-668C-4166-E1CA4A79892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76" creationId="{FA786D4B-FE6F-A120-0051-4C692CEBD49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77" creationId="{D779E088-D348-0942-1C3C-7F4BB224BA4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78" creationId="{E408C726-F3F8-A14C-7228-1185428B86A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79" creationId="{C1745454-C657-E71B-A9E9-5721D049AFA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80" creationId="{278717FE-87A5-1E25-DB3C-2AC5A80B619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82" creationId="{A3F4C88D-5AA8-0EB3-06F5-6D83A1616CE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83" creationId="{C56C3DB5-17E8-933F-ACD1-D730D5B45ED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84" creationId="{2F60A33B-6228-2A37-1188-5E9AC043E11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85" creationId="{88C6FDBE-A7C3-6EFC-38D6-62D4523DC59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86" creationId="{BA64B3E1-C2C2-14F8-A372-7A11C2C8949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87" creationId="{0AD031A6-7140-07FF-A2C5-F79951A805B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88" creationId="{41497F0A-DC8C-7D97-725C-C7031C8250D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89" creationId="{F8DB644D-9E0F-5ED9-1E29-DAF1F699FBD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90" creationId="{9713BA8F-54B3-8CF6-FE87-3524F1ECB03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91" creationId="{A27943E7-D25E-3F8D-3142-C0E309621BF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92" creationId="{34EEF083-8288-4712-056D-9ECE9A5755D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93" creationId="{73446156-BD4A-6CE2-D9D8-FD97D39DC67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94" creationId="{477329C8-9CB6-8D2D-FC75-664C20EAE20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95" creationId="{178F195A-040B-D3EA-4681-92C35B192D5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96" creationId="{8D034986-8A69-9C14-D9EF-492E59EBFCA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97" creationId="{DE9402D0-BC0C-9703-A017-32BD335D50E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199" creationId="{7032FBCC-F620-64EF-B485-2FF647D64B9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00" creationId="{4859CE56-1630-0731-FCCA-4BD4BDB8C72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01" creationId="{22ED8495-41FA-5121-15B7-C3B20185DA9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02" creationId="{BD9695A2-A970-8824-35C1-D7BCA9D71A6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03" creationId="{D08C1C5C-DAD2-1C9C-9943-44812700E64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04" creationId="{9839F28C-1E24-EB93-B4D6-F33238F8AE7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05" creationId="{0D20DFA3-3B3F-242B-A1DE-A00F58E3D59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06" creationId="{0C03CA40-6F4B-0CE7-255C-7343389ABB3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07" creationId="{1D5E7321-E9C6-457B-32A1-ED4156AAA16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08" creationId="{629EDD71-2E9B-C43E-3795-457424AAF1D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09" creationId="{BDFCDE7B-D8F9-390D-9FBC-C84D6E02078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10" creationId="{CAF128CB-39BD-6698-C5CE-4D3827B6286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11" creationId="{D69284B9-8C9F-8C08-F352-A9D6369486A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12" creationId="{A93DD70D-4902-99AE-620D-63F1010F143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13" creationId="{F0471016-F4F2-6198-DAA3-BA49356B1C6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14" creationId="{C71922A8-98D8-C687-6828-5AB6B553969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15" creationId="{49F16BE1-3C6A-8F7B-42D7-8888E8EF2EE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16" creationId="{97DB1067-49F5-45BE-A9FF-44E07C73A49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17" creationId="{9D075581-A776-8674-BA00-2F40EA318C6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18" creationId="{53E36EED-A9DE-3408-1309-35E5D44A050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19" creationId="{C9C82E8D-A834-8EAC-149D-2A2C34165A1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20" creationId="{4A0E1966-DFB1-E8CE-AA57-416B933D918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22" creationId="{AC19BD38-26F7-D61B-89F7-0711AFA20DA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23" creationId="{16C63934-30DA-AFE1-F6AC-A9F40D698DE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24" creationId="{7AA43605-12B8-32F0-8B35-712C5BF3E12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25" creationId="{59729640-6BAB-9FD1-860A-0BE1FBF1E79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26" creationId="{C9753CEA-124B-DA2C-87CB-747B17A8A10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27" creationId="{506875D7-7957-9D53-60AE-C0EBF63F566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29" creationId="{F62F14F6-592F-BF86-A88C-0ABC84DFC38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30" creationId="{9B24BD54-80F0-6F93-1282-4181E27A3DD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31" creationId="{E396CBD9-6821-D178-E3A0-023E5CA34AF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32" creationId="{6999971A-84E8-BCF4-F389-CF0CA8E8DC3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33" creationId="{BAB184BD-454E-E9E0-DB5F-119EBA96EB3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34" creationId="{4D00FBBB-2A7E-4BFD-C3E6-9067A55E49F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35" creationId="{CF056514-084F-DD1C-2209-6F6B6841854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36" creationId="{C5521605-F2F2-46BE-FD95-4128B6C6191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38" creationId="{724B97E3-271B-2CEF-8296-EC79084EABB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39" creationId="{8903E5BD-6E37-B127-8658-A4948968B01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40" creationId="{D8AB5C97-17B3-9104-880A-9BE2B2C7B27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41" creationId="{16B5C33C-250D-3850-57FA-B7A1F48C7CE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42" creationId="{74473497-9A6C-CBAA-6644-A792C5496B6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43" creationId="{5B09C820-822C-CD0B-20F2-910F7200DFE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44" creationId="{A5C5417F-184B-1890-6ECE-B56133B6416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45" creationId="{50A5CEAD-51EC-ECB7-BA5C-41AAA16ECF5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46" creationId="{07DA4619-95D7-3D53-F059-7866CC3E901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47" creationId="{0B881F32-69B3-4363-CA76-A6FF6E4E22A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48" creationId="{0347519A-EB3B-3A9E-DDAD-99947A147D0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50" creationId="{E1D14241-B804-DF59-9B7D-A42EA71B5FE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51" creationId="{FF92C831-6AA9-056D-BA82-2346C4DA0E1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52" creationId="{59173F8E-DF3C-5F1F-3BF2-AE9780430F1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53" creationId="{95F71FEA-2811-8CBE-5697-317A535FE5D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54" creationId="{5BEEBB0C-BD3E-48C1-14E4-2D7223A7706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55" creationId="{0EFD8977-9A56-51E6-292E-CB2A8C992D6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56" creationId="{2939017D-4C03-290D-6DCB-D7A620C606B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58" creationId="{7390C874-2180-F95F-0379-0E5A7016FA6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59" creationId="{6077ABE1-2FAB-2831-25DB-717C6E79936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60" creationId="{3FD5BE1A-6DC3-13AB-ADC8-4CB2ACD6BB7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61" creationId="{A33AB0DF-CA05-E67A-F5B5-6053F08FA43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62" creationId="{F0E8B0FC-8679-3ECE-7CF2-6D3F2D41754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63" creationId="{C2978CE6-7C57-F96F-4980-7659AD8D127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65" creationId="{54285407-0972-D443-22B2-735EB80C775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66" creationId="{99E74725-15A3-BC0E-E5CE-FE09C4DC793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67" creationId="{536CF014-E878-76B8-AEDE-7401A416F11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68" creationId="{9469B92C-BC1E-A798-20C0-E90AD3C12F1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69" creationId="{F73050EA-D75E-8E49-BA16-B1E65B8DB4F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70" creationId="{40C2B7E2-7B7F-3ACF-D1FE-B38703CAE59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71" creationId="{F5A24CCF-897C-B8E9-4158-3A94E25144D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72" creationId="{8324FF9B-FABF-B28F-D96D-C69CB1CD425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73" creationId="{74CB592F-DCCB-B1B5-99EC-A51C84CF0E2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74" creationId="{09AB5702-E379-1A4A-5AEE-25BF38069C7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75" creationId="{6BB69922-F7DC-EE0E-4B7F-78D9A3B12F2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76" creationId="{8E18B100-0EBA-823E-24D9-E25BA70F9B8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78" creationId="{23DC2469-F3BC-9697-D81A-EF97AA9F895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79" creationId="{A76CD15D-0CCF-ED14-82D9-928707F99C2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80" creationId="{EB82F838-576E-7526-1EF2-D839E908C1A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81" creationId="{714BFD51-4D43-F972-0209-8EF115D4C36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82" creationId="{B47180CC-6FF5-112E-B9C3-209B9329819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83" creationId="{A2AEBD17-4367-A99F-EB15-5B3843084B6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84" creationId="{B03B9F0A-FF4F-7802-D075-FF82C1904C2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85" creationId="{1D3D3854-36DD-E92B-FDB0-0955F48224D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86" creationId="{FEA61F8C-F9EA-C9DB-EAB5-E0B8AC6A4CC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87" creationId="{D5E711DE-9C2A-2CA1-BFEA-7F826C8F9B8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88" creationId="{1B1423A1-E8C3-12F3-267C-60BDB2BE86F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89" creationId="{7EE9AFD7-1A2C-08A4-5423-70B35AFEE47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90" creationId="{139FFC7B-3DEB-F434-F2DC-78B476EEFAE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91" creationId="{3A46129C-1B01-3CE0-C0A6-F4844629171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92" creationId="{4E635D33-DDD4-04A7-4A65-561DC46D437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93" creationId="{3C3E55B8-A07E-7BCB-2512-5D7AD798E1C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94" creationId="{CF4673CF-6BC7-D6EE-F7F9-AF2FD6E09AB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95" creationId="{7EB17CAF-4948-F29D-3B3B-CBABDB60DD5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96" creationId="{12659085-A0A4-F42D-7817-5E1F37B82A3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98" creationId="{654F525F-B4E5-5E05-454C-6E88D01EE3F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299" creationId="{CBA3576B-4D1A-012E-4904-376C1B3E0E1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00" creationId="{DD41CD9C-E57D-B740-39BF-7C04E8E85B6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01" creationId="{7438AB9C-2C9B-166E-3E97-7B5926477C4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02" creationId="{C56A6511-FCC6-1C40-3BF7-3321C8ADE4E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03" creationId="{FE4C4B10-3B05-8468-A52D-1698B9B69CE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04" creationId="{C164A046-60F4-D5C4-CD96-A7D6B6848BC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05" creationId="{9BDE8C0E-196F-CB81-07BC-1AD0B116651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06" creationId="{F89A1604-E15E-7118-28AF-53E21F74898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07" creationId="{4EBD1CDD-B104-BFDE-66F5-8E0BAC0312C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08" creationId="{CF43C80D-9A96-0583-3568-B0799F9B457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09" creationId="{E16E8FF9-2AC5-CF29-8C12-29ED2B83E23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10" creationId="{A3080520-6FB8-C25F-0A0F-DB4E85605A3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11" creationId="{E8699AF2-023D-A42D-D956-45B33DCBEB1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12" creationId="{804ED298-090A-4128-5538-BA0EE2E2795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13" creationId="{7904EF97-AFC7-9F6F-9666-323AB4CF61A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14" creationId="{BEC38503-A11F-D537-F0FF-1AA241C6DB3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16" creationId="{B9026301-CDF8-1818-F8AB-06163635D63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17" creationId="{34CBF747-39D4-ADA2-CB76-183BFEC7939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18" creationId="{8C730A1B-0694-EF37-CF22-A0A517021ED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19" creationId="{C3FAD944-5A03-51CD-9ADE-979E097B39C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20" creationId="{E5A5FDFD-26DA-4477-4BB9-A024A09EE99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21" creationId="{014BB795-EF25-1EC1-07A2-6099FCB5CB5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22" creationId="{53EEDC85-1442-8187-F956-60389FBA5AF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23" creationId="{16880C75-8B85-B934-C5DA-246AB963EBE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24" creationId="{2EF4418D-F4BA-6E8D-0072-8232639C7E5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25" creationId="{E08A30AA-8377-4C78-144D-770A22BC7B9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27" creationId="{EFBEE784-70A0-634B-7858-D774EF3128E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28" creationId="{18EE7848-A43C-2365-63E3-EFB34634E0D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29" creationId="{D6C8FA45-B8B1-70A9-AE9A-3CAC8E3453A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30" creationId="{D9BE7966-C734-A0B2-DCA8-0640BF30647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31" creationId="{3C540D94-67DF-DE25-FDA3-BA96D5CDCD0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32" creationId="{E362E60D-2B70-83DF-2905-F121ED97F5B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33" creationId="{9AB1EBAE-6505-E6E2-6B08-107BF2F7814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34" creationId="{8F1C6DE2-2A2B-86D3-AFF8-C7678AEB1AD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35" creationId="{F2D25BBF-DF0C-6068-FCF8-5C9A0054FA0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37" creationId="{6BE8FAB4-CF04-DFBC-8C7C-9CE61B47032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38" creationId="{373BB8D8-CCAE-86E4-7EA7-6C065B180B3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39" creationId="{F8958F84-B050-58EE-BB1B-8F2D824A311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40" creationId="{343D9365-F4B9-3731-E64D-A787B866CB4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41" creationId="{EF3DCDDA-44B5-BDBC-E9A7-370BE5F3344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42" creationId="{880E0715-83AB-1D88-DF14-7AE495DFD70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43" creationId="{76762171-8504-0A0D-2A88-7A1A2C63263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45" creationId="{C8D7BDFA-5E66-F273-B54F-9E17D5B974C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46" creationId="{C696AAA1-E49B-F674-FA19-10DF5FD21E7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47" creationId="{5AE17D6B-F4F6-ECF2-F9FB-44A0DAE3C57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48" creationId="{FB5C0563-819D-3B08-B90B-7FFB51C03A2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49" creationId="{78CFD311-D80D-86A4-A419-87C2D2E873C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50" creationId="{93951350-B6EF-C15A-DA67-1B347C444AD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52" creationId="{28D0C3E7-9457-4E23-36C9-D796EF469F7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53" creationId="{F5BD0904-8CE6-9140-1D69-CE3D752BE07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54" creationId="{A5840494-B976-1F5C-0DC9-AD41EBD3FC6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55" creationId="{10C6B7B3-0391-C477-7E2A-BE0BDA2847F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56" creationId="{21EE2583-0E6A-7100-7896-97581806A32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57" creationId="{5196C1FD-5DD3-C042-142D-C01D8297AD5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58" creationId="{C3C7D00A-5161-22A3-422E-FD5BC77BFA8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59" creationId="{4AF5136D-99EA-5922-3BA4-B92EAE2D656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60" creationId="{10C632D7-8DC8-73C6-1EA9-CFD3DF82226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61" creationId="{CD7D1323-37AB-06FA-EA3E-0252E37C162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62" creationId="{2ED2F7A1-270E-F910-7B48-5C912BC40EB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63" creationId="{22A01725-4F54-D486-6C57-8D5BFFEAFE4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65" creationId="{61C1FF36-CDA6-FABF-4680-31BD3FCA951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66" creationId="{E46691D2-76DA-DE9E-8B2F-64CF7535CB1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67" creationId="{CAE77E7D-49A1-9DF4-6D74-727E2013003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68" creationId="{5E503B77-4C8B-5D5B-7A93-D8D296F458B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69" creationId="{FF135A0E-450D-6203-5029-4325A35AC42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70" creationId="{64F5CD1C-1E16-8E2D-2569-B1C140EBF16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71" creationId="{FB753DC4-E91C-8AE6-188E-1886BECF9E3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72" creationId="{B118E248-AB0C-B317-1985-C35D6D08061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73" creationId="{C5939B8B-D991-BB9B-16CB-51844EE7D0C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74" creationId="{EADC78C2-9106-AC15-4771-4E98944025C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75" creationId="{449DBD4E-43C9-EF4E-2657-587B849BC39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76" creationId="{7AF4B71D-6C01-3627-3DE9-8D12EB88FD3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77" creationId="{589FC86B-8327-8913-F13C-2EE31127D27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78" creationId="{DF09701E-30ED-CE8D-D2E4-5987B128BE5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79" creationId="{6FCA0FA8-FC60-C7E1-364A-6C14DDE708A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80" creationId="{8BA569CA-554E-A96E-3A16-0E31A1D4EFF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81" creationId="{9B0DBA54-558C-4A54-5F27-7ABD442C4FE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82" creationId="{AAF1230F-C86F-E627-A17F-16BB2DAAE52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83" creationId="{5D8DA0DA-9318-3531-DF3F-5598F79121A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85" creationId="{7B060BEB-087E-F130-A896-61C27D038D1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86" creationId="{FE6604EC-8E27-D88C-8896-D0241D45D6A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87" creationId="{47F822A3-DA87-7A7D-7979-C35B4AFD65B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88" creationId="{CDB0E9F2-99B9-87B1-F17E-8E8E6FA3AE5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89" creationId="{17867C59-9A7D-E3B3-EC33-5676F76F3E2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90" creationId="{FEF9807C-4AD8-03A6-737F-D202E6D23D5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91" creationId="{3B1D98D4-CF39-4E5B-D6C1-4702D7D45AB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92" creationId="{0DA18BAD-635D-405F-2C72-26CF237AE1F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93" creationId="{E10FFF80-DBA0-F4B2-792A-3F4C5C3CABB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94" creationId="{2EE1BC08-ADAD-A9E7-BB80-B0F19F80EBA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95" creationId="{12A6A38C-68EF-CA67-1278-1BDE6471EF1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96" creationId="{9134D25F-380F-CC59-52F7-F44EB2CBA30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97" creationId="{D66CB5A5-2319-03B3-0F40-BC2346661C2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398" creationId="{80A484FF-F61B-16C2-98F2-62A9A74FF38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00" creationId="{FF0A2B4C-AB0E-DD2D-FED9-757C236C394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01" creationId="{F72C0463-5FBE-34C4-6AFC-5316B204C7D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02" creationId="{E6E621F2-4DF8-C748-37AE-BB5307F0593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03" creationId="{3C4A15AD-B44C-899C-1290-C0A1AA04944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04" creationId="{0F092BD3-06A6-9123-18F9-5C4D20F900F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05" creationId="{6ADD6B79-16B5-6A6A-7140-F3122A5C5DA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06" creationId="{BC6CB087-5814-2BFC-42E1-EE5F41BF94A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07" creationId="{055F9396-9DF3-19E0-8486-4EDF371015F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08" creationId="{90ACDA4C-D7A8-AAF3-5BB5-46892FD957B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10" creationId="{F1EBDF14-27B7-1D99-5335-12DF75FF496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11" creationId="{2CC77A58-8D7C-5B46-5E11-F468D463B58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12" creationId="{C09A4355-F10E-B4FF-29BC-D7D9E77B2CC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13" creationId="{A34E6B5E-4C6B-C83D-B147-151635B0464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14" creationId="{667BA972-D031-853E-AA43-858C20CFEAD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15" creationId="{FC003E17-E7DD-E535-B7C6-52BE2B63A36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16" creationId="{0AD47C8A-2E22-C0CE-6D38-8C77851FFC9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17" creationId="{BD90DA4B-A686-F251-C82C-8BD48239DED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18" creationId="{5960A593-3E53-BE21-AF31-2E0F2095007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19" creationId="{7F4DEA37-A4E2-6DD9-C39F-F62E71AE5EA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20" creationId="{CF03505C-4885-F800-8E4B-60C47AEE435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21" creationId="{BA4B1CB2-1E4D-88D7-3FB1-93C86668C9E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23" creationId="{5F960EB9-D198-C70A-1216-E06F5283255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24" creationId="{F76618C1-B2F5-82F5-2C72-C51A5724A85B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25" creationId="{76F82A5D-35FF-23E1-C398-622E0693135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26" creationId="{A763CA39-68B9-DA5B-C4F9-E98A1B91314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27" creationId="{672B9A65-A56B-F226-4566-CF1D1D6F880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28" creationId="{8F3E852F-080F-22E3-EB1D-612225602C7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29" creationId="{3453F4D5-ABF5-C91D-0966-1FF2B12A3C1C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30" creationId="{62B71A1B-B533-B095-9972-5E866538BAD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31" creationId="{5FA66C89-229C-5775-BED7-4890E79D612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32" creationId="{7E7B4ACF-F22B-806A-C3CE-B028E879420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33" creationId="{84F9513B-6FB3-615E-93ED-68AAB4F2C30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34" creationId="{763F3425-3A27-4544-05A9-7B0B8E9A1A2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36" creationId="{D72F3CF1-5FA7-0E3E-CA3F-BEF1502BBD50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37" creationId="{A3FA8F5B-EDBC-7F6C-8E60-56A994E4EDC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38" creationId="{CF1B4AA8-C214-E485-0B34-B8FB6D0F82B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39" creationId="{896482A3-A133-8C4C-447A-02B7082CEDF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40" creationId="{6E52872E-E346-DE4F-C5DC-F5E36D40386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41" creationId="{14057DB5-D505-729D-8A86-9178DAA5B99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42" creationId="{C9B51C6C-BF7C-7785-0BA7-A21648A1E2C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43" creationId="{D39EA856-2BA9-B7F6-06B9-996D7EB20CB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44" creationId="{EA8E2197-7F57-6474-5BA3-FA0F982450D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45" creationId="{4C4E0B6A-B0B4-29FD-99BA-2BDF54D5753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46" creationId="{93E3827E-C65D-E32B-AD7B-32B864B9515A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47" creationId="{7BA08750-6D45-A007-B497-74D532430C7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49" creationId="{29C87B83-C5A7-FB48-8A66-A22C82F9A7A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50" creationId="{7BDD048E-749D-4559-F161-8586313408A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51" creationId="{BE5B5CBE-B9A2-C9C4-C96C-33E35BF86B6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52" creationId="{37421746-E1AF-AFF9-FD39-9228A721A50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53" creationId="{53806EF1-05E2-6F4D-B68A-5DDF555F316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54" creationId="{A49EFE12-1C65-5B76-4241-AD5AD0BEC74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55" creationId="{993D986A-5EC4-4AFF-8EBE-0D19EC2DDE37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56" creationId="{C33070D1-5E00-6B67-32FC-46FFE6E2C29F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57" creationId="{356678A0-669C-50FD-821C-728A13C381ED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58" creationId="{2D0599B2-8CC1-449F-BE1E-60D8ECDBB04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59" creationId="{CCFA2E7B-F7A8-D3DB-CDE9-8EBFE6B5225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60" creationId="{C9BFCD7A-A2E8-99AB-CC2F-EF131092E3C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62" creationId="{5CAEE58E-781F-A111-AC75-43CA415B90E8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63" creationId="{58463F6A-2074-09C2-0421-D91899612C4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64" creationId="{68D567CA-FA55-58C0-BBE7-6078CCBD591E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65" creationId="{B44B3656-C603-8E65-8FD8-19EBAC291532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66" creationId="{3F8EF63A-2EDA-183E-2BFD-4E0377A86184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67" creationId="{3AE1DC1C-30D7-8A3E-B217-DBD8492683D1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68" creationId="{962CF8A4-1B04-6B6A-CB80-076A8F8BE453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69" creationId="{047203A2-2D37-C913-A71B-78185C310AE5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70" creationId="{C3C57B9B-6540-BC7D-7BEB-97C9C037D3B9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71" creationId="{3A2E353C-2CD0-8E75-4FEE-0569D807F6A6}"/>
          </ac:spMkLst>
        </pc:spChg>
        <pc:spChg chg="mod">
          <ac:chgData name="Thịnh Ngô" userId="f6a027b2294b4fc1" providerId="LiveId" clId="{A9255145-ABF4-4284-9D8E-6C572C0EF45F}" dt="2023-07-09T17:51:46.547" v="4544" actId="27803"/>
          <ac:spMkLst>
            <pc:docMk/>
            <pc:sldMk cId="1248424891" sldId="296"/>
            <ac:spMk id="472" creationId="{4CF95998-9BEE-6590-5F08-9F5DE996E6A5}"/>
          </ac:spMkLst>
        </pc:spChg>
        <pc:spChg chg="add mod ord">
          <ac:chgData name="Thịnh Ngô" userId="f6a027b2294b4fc1" providerId="LiveId" clId="{A9255145-ABF4-4284-9D8E-6C572C0EF45F}" dt="2023-07-09T17:58:55.932" v="4713" actId="1076"/>
          <ac:spMkLst>
            <pc:docMk/>
            <pc:sldMk cId="1248424891" sldId="296"/>
            <ac:spMk id="473" creationId="{BB68F852-B95C-783B-0013-1F0800FD1E64}"/>
          </ac:spMkLst>
        </pc:spChg>
        <pc:grpChg chg="add del 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6" creationId="{2F0A852A-7F53-506E-33AA-FB22B578FD0A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12" creationId="{354C9595-EDFD-266D-C82F-27422A924DEF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24" creationId="{42A32EB0-182C-CF01-40C9-EEEC0203CF1E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32" creationId="{370868EF-FE9E-7F2C-6133-0BD2BA737C94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42" creationId="{0F9D8B15-D03F-CD76-92BC-9501AA4B6717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49" creationId="{37471A89-4CFC-D84C-BA02-B02EBA523E99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62" creationId="{33451306-0FB6-E2CC-28BA-F9596B117B3A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69" creationId="{4958F213-A9A3-0977-5AFC-B41B41FE5F75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78" creationId="{8752ED00-7A7A-3B47-29BD-2977BECC6BE0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91" creationId="{AE41CC3C-51C6-CCA9-5BE1-181C9FF9E2AB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103" creationId="{52125D50-7264-6610-D227-7BBCBA56DDBA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112" creationId="{345C1669-C975-4D74-2EE2-93777F4E7C32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123" creationId="{8ABAB896-3B31-AD65-EDD4-78C8C52241CF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136" creationId="{9CBA892C-DE66-A485-5602-43EADF6D25C6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151" creationId="{954FF8D4-621F-8DC0-BCF1-9111BEFE3016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164" creationId="{4FD0FFD1-812A-66E9-1227-DD441F76FD2B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181" creationId="{15F01CCE-4443-C757-99F0-8A966A8C67FF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198" creationId="{46586F13-F284-E43C-BC07-60B0EE1E1994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221" creationId="{73853AB9-2ACB-C3D6-24CC-FDE60F78C4E0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228" creationId="{0DB55F90-3227-BE03-75C9-D32E1C4D23FD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237" creationId="{65EEE97E-36E8-A6FE-0C7B-6C14D087D7C2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249" creationId="{FCB199A6-3AF1-7EA9-B3EF-AB7E7D85446F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257" creationId="{26835BBB-24C1-5A9B-F9B8-C4665465CEC3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264" creationId="{7EB34000-E69A-AEF0-AD51-60D3AA2912D8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277" creationId="{714B37FA-2524-C57E-429C-AB18B367FBAC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297" creationId="{7CE51751-A186-9AE7-B5BF-18E39F6FE4E6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315" creationId="{5C141C0A-1AD8-0266-01B1-D8D60E285E02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326" creationId="{9DE3237C-47A4-49DD-F1BB-C65C76C1B0C1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336" creationId="{F9BAB0A6-400A-6EF0-E528-D9D12F6E85CC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344" creationId="{59EC0652-A3C5-C550-3EA7-32DE3BAB1EF4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351" creationId="{9A111EC4-5C60-3C36-D380-6E4483ACD1B9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364" creationId="{8E13BC2B-EF87-3B71-E67A-6987ACF27D39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384" creationId="{D8EFEE92-B39E-E3BD-89B3-ACD5B74A2BEE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399" creationId="{71B7118B-9CED-0ADB-3E6A-0C506D24693E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409" creationId="{C944A49C-4481-A6E6-9624-6E9EEF55FDE1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422" creationId="{2BC262E9-B182-0022-5300-CBA436CA291E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435" creationId="{3712E58A-AA17-A3E8-DDB1-B6C0350836E5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448" creationId="{11B89156-364C-9D2C-E934-22D509B1415E}"/>
          </ac:grpSpMkLst>
        </pc:grpChg>
        <pc:grpChg chg="mod">
          <ac:chgData name="Thịnh Ngô" userId="f6a027b2294b4fc1" providerId="LiveId" clId="{A9255145-ABF4-4284-9D8E-6C572C0EF45F}" dt="2023-07-09T17:51:46.547" v="4544" actId="27803"/>
          <ac:grpSpMkLst>
            <pc:docMk/>
            <pc:sldMk cId="1248424891" sldId="296"/>
            <ac:grpSpMk id="461" creationId="{CE2812EE-2053-C00E-80CD-3BFCC2647539}"/>
          </ac:grpSpMkLst>
        </pc:grpChg>
        <pc:picChg chg="add del mod">
          <ac:chgData name="Thịnh Ngô" userId="f6a027b2294b4fc1" providerId="LiveId" clId="{A9255145-ABF4-4284-9D8E-6C572C0EF45F}" dt="2023-07-09T17:58:55.932" v="4713" actId="1076"/>
          <ac:picMkLst>
            <pc:docMk/>
            <pc:sldMk cId="1248424891" sldId="296"/>
            <ac:picMk id="3" creationId="{4CD3DDA8-EB5C-0193-A4E3-EB566DEF543A}"/>
          </ac:picMkLst>
        </pc:picChg>
        <pc:picChg chg="del">
          <ac:chgData name="Thịnh Ngô" userId="f6a027b2294b4fc1" providerId="LiveId" clId="{A9255145-ABF4-4284-9D8E-6C572C0EF45F}" dt="2023-07-09T17:50:48.300" v="4469" actId="478"/>
          <ac:picMkLst>
            <pc:docMk/>
            <pc:sldMk cId="1248424891" sldId="296"/>
            <ac:picMk id="4" creationId="{764E7247-FDEB-4757-5E39-CC727EBE2DA7}"/>
          </ac:picMkLst>
        </pc:picChg>
        <pc:picChg chg="del">
          <ac:chgData name="Thịnh Ngô" userId="f6a027b2294b4fc1" providerId="LiveId" clId="{A9255145-ABF4-4284-9D8E-6C572C0EF45F}" dt="2023-07-09T17:50:47.611" v="4468" actId="478"/>
          <ac:picMkLst>
            <pc:docMk/>
            <pc:sldMk cId="1248424891" sldId="296"/>
            <ac:picMk id="7" creationId="{80BDE876-FC70-9814-2028-22740FF81015}"/>
          </ac:picMkLst>
        </pc:picChg>
        <pc:picChg chg="add del mod">
          <ac:chgData name="Thịnh Ngô" userId="f6a027b2294b4fc1" providerId="LiveId" clId="{A9255145-ABF4-4284-9D8E-6C572C0EF45F}" dt="2023-07-09T17:58:43.598" v="4705" actId="22"/>
          <ac:picMkLst>
            <pc:docMk/>
            <pc:sldMk cId="1248424891" sldId="296"/>
            <ac:picMk id="475" creationId="{B75BF861-6679-B083-DF5E-C98AF3462797}"/>
          </ac:picMkLst>
        </pc:picChg>
      </pc:sldChg>
      <pc:sldChg chg="addSp delSp modSp add mod modTransition setBg">
        <pc:chgData name="Thịnh Ngô" userId="f6a027b2294b4fc1" providerId="LiveId" clId="{A9255145-ABF4-4284-9D8E-6C572C0EF45F}" dt="2023-07-14T16:18:34.438" v="7361"/>
        <pc:sldMkLst>
          <pc:docMk/>
          <pc:sldMk cId="4147420064" sldId="297"/>
        </pc:sldMkLst>
        <pc:spChg chg="add del mod">
          <ac:chgData name="Thịnh Ngô" userId="f6a027b2294b4fc1" providerId="LiveId" clId="{A9255145-ABF4-4284-9D8E-6C572C0EF45F}" dt="2023-07-14T07:10:21.857" v="6344" actId="478"/>
          <ac:spMkLst>
            <pc:docMk/>
            <pc:sldMk cId="4147420064" sldId="297"/>
            <ac:spMk id="3" creationId="{4D67B755-58AB-648A-D8C1-0BC5F2EC5639}"/>
          </ac:spMkLst>
        </pc:spChg>
        <pc:spChg chg="mod">
          <ac:chgData name="Thịnh Ngô" userId="f6a027b2294b4fc1" providerId="LiveId" clId="{A9255145-ABF4-4284-9D8E-6C572C0EF45F}" dt="2023-07-13T06:20:36.992" v="5806" actId="207"/>
          <ac:spMkLst>
            <pc:docMk/>
            <pc:sldMk cId="4147420064" sldId="297"/>
            <ac:spMk id="5" creationId="{111685AB-22D3-01E5-82A1-5FF4BEB2E8CD}"/>
          </ac:spMkLst>
        </pc:spChg>
        <pc:spChg chg="mod">
          <ac:chgData name="Thịnh Ngô" userId="f6a027b2294b4fc1" providerId="LiveId" clId="{A9255145-ABF4-4284-9D8E-6C572C0EF45F}" dt="2023-07-13T06:20:35.340" v="5805" actId="207"/>
          <ac:spMkLst>
            <pc:docMk/>
            <pc:sldMk cId="4147420064" sldId="297"/>
            <ac:spMk id="11" creationId="{A0CD61EF-4534-D1F4-EA28-24FD86857D80}"/>
          </ac:spMkLst>
        </pc:spChg>
        <pc:spChg chg="del">
          <ac:chgData name="Thịnh Ngô" userId="f6a027b2294b4fc1" providerId="LiveId" clId="{A9255145-ABF4-4284-9D8E-6C572C0EF45F}" dt="2023-07-09T17:59:01.286" v="4716" actId="478"/>
          <ac:spMkLst>
            <pc:docMk/>
            <pc:sldMk cId="4147420064" sldId="297"/>
            <ac:spMk id="473" creationId="{BB68F852-B95C-783B-0013-1F0800FD1E64}"/>
          </ac:spMkLst>
        </pc:spChg>
        <pc:picChg chg="del">
          <ac:chgData name="Thịnh Ngô" userId="f6a027b2294b4fc1" providerId="LiveId" clId="{A9255145-ABF4-4284-9D8E-6C572C0EF45F}" dt="2023-07-09T17:59:01.029" v="4715" actId="478"/>
          <ac:picMkLst>
            <pc:docMk/>
            <pc:sldMk cId="4147420064" sldId="297"/>
            <ac:picMk id="3" creationId="{4CD3DDA8-EB5C-0193-A4E3-EB566DEF543A}"/>
          </ac:picMkLst>
        </pc:picChg>
        <pc:picChg chg="add mod">
          <ac:chgData name="Thịnh Ngô" userId="f6a027b2294b4fc1" providerId="LiveId" clId="{A9255145-ABF4-4284-9D8E-6C572C0EF45F}" dt="2023-07-14T07:17:07.695" v="6373" actId="1076"/>
          <ac:picMkLst>
            <pc:docMk/>
            <pc:sldMk cId="4147420064" sldId="297"/>
            <ac:picMk id="4" creationId="{BE5B4A73-64DE-BCFF-DBBF-45F14EAA0011}"/>
          </ac:picMkLst>
        </pc:picChg>
        <pc:picChg chg="add del mod">
          <ac:chgData name="Thịnh Ngô" userId="f6a027b2294b4fc1" providerId="LiveId" clId="{A9255145-ABF4-4284-9D8E-6C572C0EF45F}" dt="2023-07-14T07:12:48.657" v="6352" actId="478"/>
          <ac:picMkLst>
            <pc:docMk/>
            <pc:sldMk cId="4147420064" sldId="297"/>
            <ac:picMk id="7" creationId="{E632A9EE-6E5D-7C85-5EE8-285075B15F17}"/>
          </ac:picMkLst>
        </pc:picChg>
        <pc:picChg chg="add mod">
          <ac:chgData name="Thịnh Ngô" userId="f6a027b2294b4fc1" providerId="LiveId" clId="{A9255145-ABF4-4284-9D8E-6C572C0EF45F}" dt="2023-07-14T07:16:54.833" v="6369" actId="14100"/>
          <ac:picMkLst>
            <pc:docMk/>
            <pc:sldMk cId="4147420064" sldId="297"/>
            <ac:picMk id="9" creationId="{F2AFA50A-EB84-C16C-C1DF-5F7631D88BA5}"/>
          </ac:picMkLst>
        </pc:picChg>
        <pc:picChg chg="add del mod">
          <ac:chgData name="Thịnh Ngô" userId="f6a027b2294b4fc1" providerId="LiveId" clId="{A9255145-ABF4-4284-9D8E-6C572C0EF45F}" dt="2023-07-14T07:15:44.780" v="6361" actId="478"/>
          <ac:picMkLst>
            <pc:docMk/>
            <pc:sldMk cId="4147420064" sldId="297"/>
            <ac:picMk id="12" creationId="{4151428B-1A5F-BE05-4819-50132944497D}"/>
          </ac:picMkLst>
        </pc:picChg>
        <pc:picChg chg="add del">
          <ac:chgData name="Thịnh Ngô" userId="f6a027b2294b4fc1" providerId="LiveId" clId="{A9255145-ABF4-4284-9D8E-6C572C0EF45F}" dt="2023-07-14T07:16:01.032" v="6363" actId="22"/>
          <ac:picMkLst>
            <pc:docMk/>
            <pc:sldMk cId="4147420064" sldId="297"/>
            <ac:picMk id="15" creationId="{5E8F1AC1-CAFD-60B0-64B0-511D1664BB65}"/>
          </ac:picMkLst>
        </pc:picChg>
        <pc:picChg chg="add mod">
          <ac:chgData name="Thịnh Ngô" userId="f6a027b2294b4fc1" providerId="LiveId" clId="{A9255145-ABF4-4284-9D8E-6C572C0EF45F}" dt="2023-07-14T07:16:56.475" v="6370" actId="14100"/>
          <ac:picMkLst>
            <pc:docMk/>
            <pc:sldMk cId="4147420064" sldId="297"/>
            <ac:picMk id="17" creationId="{F9BC2E4C-FE37-7033-0293-5C6F34C22FF2}"/>
          </ac:picMkLst>
        </pc:picChg>
      </pc:sldChg>
      <pc:sldChg chg="addSp delSp modSp add mod modTransition setBg">
        <pc:chgData name="Thịnh Ngô" userId="f6a027b2294b4fc1" providerId="LiveId" clId="{A9255145-ABF4-4284-9D8E-6C572C0EF45F}" dt="2023-07-14T16:18:34.438" v="7361"/>
        <pc:sldMkLst>
          <pc:docMk/>
          <pc:sldMk cId="4289042915" sldId="298"/>
        </pc:sldMkLst>
        <pc:spChg chg="del">
          <ac:chgData name="Thịnh Ngô" userId="f6a027b2294b4fc1" providerId="LiveId" clId="{A9255145-ABF4-4284-9D8E-6C572C0EF45F}" dt="2023-07-10T18:19:13.891" v="5054" actId="478"/>
          <ac:spMkLst>
            <pc:docMk/>
            <pc:sldMk cId="4289042915" sldId="298"/>
            <ac:spMk id="2" creationId="{00000000-0000-0000-0000-000000000000}"/>
          </ac:spMkLst>
        </pc:spChg>
        <pc:spChg chg="del">
          <ac:chgData name="Thịnh Ngô" userId="f6a027b2294b4fc1" providerId="LiveId" clId="{A9255145-ABF4-4284-9D8E-6C572C0EF45F}" dt="2023-07-10T18:19:13.891" v="5054" actId="478"/>
          <ac:spMkLst>
            <pc:docMk/>
            <pc:sldMk cId="4289042915" sldId="298"/>
            <ac:spMk id="3" creationId="{00000000-0000-0000-0000-000000000000}"/>
          </ac:spMkLst>
        </pc:spChg>
        <pc:spChg chg="add mod">
          <ac:chgData name="Thịnh Ngô" userId="f6a027b2294b4fc1" providerId="LiveId" clId="{A9255145-ABF4-4284-9D8E-6C572C0EF45F}" dt="2023-07-10T18:20:52.550" v="5088" actId="1076"/>
          <ac:spMkLst>
            <pc:docMk/>
            <pc:sldMk cId="4289042915" sldId="298"/>
            <ac:spMk id="5" creationId="{2CCC13CC-FE8C-CFDE-50DD-BEF1C9700506}"/>
          </ac:spMkLst>
        </pc:spChg>
        <pc:spChg chg="del mod">
          <ac:chgData name="Thịnh Ngô" userId="f6a027b2294b4fc1" providerId="LiveId" clId="{A9255145-ABF4-4284-9D8E-6C572C0EF45F}" dt="2023-07-10T18:19:14.780" v="5056" actId="478"/>
          <ac:spMkLst>
            <pc:docMk/>
            <pc:sldMk cId="4289042915" sldId="298"/>
            <ac:spMk id="6" creationId="{00000000-0000-0000-0000-000000000000}"/>
          </ac:spMkLst>
        </pc:spChg>
        <pc:spChg chg="add mod">
          <ac:chgData name="Thịnh Ngô" userId="f6a027b2294b4fc1" providerId="LiveId" clId="{A9255145-ABF4-4284-9D8E-6C572C0EF45F}" dt="2023-07-10T18:27:43.605" v="5201" actId="20577"/>
          <ac:spMkLst>
            <pc:docMk/>
            <pc:sldMk cId="4289042915" sldId="298"/>
            <ac:spMk id="8" creationId="{C378BB6E-4FA5-4AC9-CD5D-A4437C77DAD8}"/>
          </ac:spMkLst>
        </pc:spChg>
      </pc:sldChg>
      <pc:sldChg chg="addSp delSp modSp add mod ord modTransition">
        <pc:chgData name="Thịnh Ngô" userId="f6a027b2294b4fc1" providerId="LiveId" clId="{A9255145-ABF4-4284-9D8E-6C572C0EF45F}" dt="2023-07-14T16:18:34.438" v="7361"/>
        <pc:sldMkLst>
          <pc:docMk/>
          <pc:sldMk cId="3822694229" sldId="299"/>
        </pc:sldMkLst>
        <pc:spChg chg="mod">
          <ac:chgData name="Thịnh Ngô" userId="f6a027b2294b4fc1" providerId="LiveId" clId="{A9255145-ABF4-4284-9D8E-6C572C0EF45F}" dt="2023-07-13T06:23:12.488" v="5846" actId="1076"/>
          <ac:spMkLst>
            <pc:docMk/>
            <pc:sldMk cId="3822694229" sldId="299"/>
            <ac:spMk id="5" creationId="{2CCC13CC-FE8C-CFDE-50DD-BEF1C9700506}"/>
          </ac:spMkLst>
        </pc:spChg>
        <pc:spChg chg="add mod">
          <ac:chgData name="Thịnh Ngô" userId="f6a027b2294b4fc1" providerId="LiveId" clId="{A9255145-ABF4-4284-9D8E-6C572C0EF45F}" dt="2023-07-13T07:43:02.235" v="5981" actId="20577"/>
          <ac:spMkLst>
            <pc:docMk/>
            <pc:sldMk cId="3822694229" sldId="299"/>
            <ac:spMk id="6" creationId="{5101FA78-1866-34D3-83B1-6D98FD30B5F5}"/>
          </ac:spMkLst>
        </pc:spChg>
        <pc:spChg chg="del">
          <ac:chgData name="Thịnh Ngô" userId="f6a027b2294b4fc1" providerId="LiveId" clId="{A9255145-ABF4-4284-9D8E-6C572C0EF45F}" dt="2023-07-13T06:21:59.566" v="5810" actId="478"/>
          <ac:spMkLst>
            <pc:docMk/>
            <pc:sldMk cId="3822694229" sldId="299"/>
            <ac:spMk id="8" creationId="{C378BB6E-4FA5-4AC9-CD5D-A4437C77DAD8}"/>
          </ac:spMkLst>
        </pc:spChg>
        <pc:spChg chg="add del mod">
          <ac:chgData name="Thịnh Ngô" userId="f6a027b2294b4fc1" providerId="LiveId" clId="{A9255145-ABF4-4284-9D8E-6C572C0EF45F}" dt="2023-07-13T07:42:53.692" v="5945" actId="478"/>
          <ac:spMkLst>
            <pc:docMk/>
            <pc:sldMk cId="3822694229" sldId="299"/>
            <ac:spMk id="9" creationId="{116AD0C3-75FA-3D9A-B4F5-DC8A359F8D4D}"/>
          </ac:spMkLst>
        </pc:spChg>
        <pc:graphicFrameChg chg="add mod modGraphic">
          <ac:chgData name="Thịnh Ngô" userId="f6a027b2294b4fc1" providerId="LiveId" clId="{A9255145-ABF4-4284-9D8E-6C572C0EF45F}" dt="2023-07-13T07:51:30.946" v="6297" actId="20577"/>
          <ac:graphicFrameMkLst>
            <pc:docMk/>
            <pc:sldMk cId="3822694229" sldId="299"/>
            <ac:graphicFrameMk id="12" creationId="{1E58B342-B12F-5ED2-0D7D-0501D9C4C56E}"/>
          </ac:graphicFrameMkLst>
        </pc:graphicFrameChg>
        <pc:picChg chg="add del mod">
          <ac:chgData name="Thịnh Ngô" userId="f6a027b2294b4fc1" providerId="LiveId" clId="{A9255145-ABF4-4284-9D8E-6C572C0EF45F}" dt="2023-07-13T07:42:52.119" v="5944" actId="478"/>
          <ac:picMkLst>
            <pc:docMk/>
            <pc:sldMk cId="3822694229" sldId="299"/>
            <ac:picMk id="3" creationId="{CD1910BD-4939-FA1A-B2EA-7E640DAB9C3B}"/>
          </ac:picMkLst>
        </pc:picChg>
        <pc:picChg chg="add del mod modCrop">
          <ac:chgData name="Thịnh Ngô" userId="f6a027b2294b4fc1" providerId="LiveId" clId="{A9255145-ABF4-4284-9D8E-6C572C0EF45F}" dt="2023-07-13T07:42:51.930" v="5943" actId="478"/>
          <ac:picMkLst>
            <pc:docMk/>
            <pc:sldMk cId="3822694229" sldId="299"/>
            <ac:picMk id="11" creationId="{66CDF866-CBE9-C8BE-3B6F-F51230C811DF}"/>
          </ac:picMkLst>
        </pc:picChg>
      </pc:sldChg>
      <pc:sldChg chg="addSp delSp modSp add mod modTransition">
        <pc:chgData name="Thịnh Ngô" userId="f6a027b2294b4fc1" providerId="LiveId" clId="{A9255145-ABF4-4284-9D8E-6C572C0EF45F}" dt="2023-07-14T16:18:34.438" v="7361"/>
        <pc:sldMkLst>
          <pc:docMk/>
          <pc:sldMk cId="3834848166" sldId="300"/>
        </pc:sldMkLst>
        <pc:spChg chg="add del">
          <ac:chgData name="Thịnh Ngô" userId="f6a027b2294b4fc1" providerId="LiveId" clId="{A9255145-ABF4-4284-9D8E-6C572C0EF45F}" dt="2023-07-13T07:39:41.226" v="5939" actId="478"/>
          <ac:spMkLst>
            <pc:docMk/>
            <pc:sldMk cId="3834848166" sldId="300"/>
            <ac:spMk id="4" creationId="{71794D98-AEEA-6490-DB85-69FD11D1BA3E}"/>
          </ac:spMkLst>
        </pc:spChg>
        <pc:spChg chg="add del">
          <ac:chgData name="Thịnh Ngô" userId="f6a027b2294b4fc1" providerId="LiveId" clId="{A9255145-ABF4-4284-9D8E-6C572C0EF45F}" dt="2023-07-13T07:39:41.226" v="5939" actId="478"/>
          <ac:spMkLst>
            <pc:docMk/>
            <pc:sldMk cId="3834848166" sldId="300"/>
            <ac:spMk id="5" creationId="{2CCC13CC-FE8C-CFDE-50DD-BEF1C9700506}"/>
          </ac:spMkLst>
        </pc:spChg>
        <pc:spChg chg="add del mod">
          <ac:chgData name="Thịnh Ngô" userId="f6a027b2294b4fc1" providerId="LiveId" clId="{A9255145-ABF4-4284-9D8E-6C572C0EF45F}" dt="2023-07-13T07:39:41.226" v="5939" actId="478"/>
          <ac:spMkLst>
            <pc:docMk/>
            <pc:sldMk cId="3834848166" sldId="300"/>
            <ac:spMk id="6" creationId="{5101FA78-1866-34D3-83B1-6D98FD30B5F5}"/>
          </ac:spMkLst>
        </pc:spChg>
        <pc:spChg chg="add del mod">
          <ac:chgData name="Thịnh Ngô" userId="f6a027b2294b4fc1" providerId="LiveId" clId="{A9255145-ABF4-4284-9D8E-6C572C0EF45F}" dt="2023-07-13T07:39:43.479" v="5941"/>
          <ac:spMkLst>
            <pc:docMk/>
            <pc:sldMk cId="3834848166" sldId="300"/>
            <ac:spMk id="9" creationId="{116AD0C3-75FA-3D9A-B4F5-DC8A359F8D4D}"/>
          </ac:spMkLst>
        </pc:spChg>
        <pc:picChg chg="del">
          <ac:chgData name="Thịnh Ngô" userId="f6a027b2294b4fc1" providerId="LiveId" clId="{A9255145-ABF4-4284-9D8E-6C572C0EF45F}" dt="2023-07-13T07:28:20.424" v="5930" actId="478"/>
          <ac:picMkLst>
            <pc:docMk/>
            <pc:sldMk cId="3834848166" sldId="300"/>
            <ac:picMk id="3" creationId="{CD1910BD-4939-FA1A-B2EA-7E640DAB9C3B}"/>
          </ac:picMkLst>
        </pc:picChg>
        <pc:picChg chg="del">
          <ac:chgData name="Thịnh Ngô" userId="f6a027b2294b4fc1" providerId="LiveId" clId="{A9255145-ABF4-4284-9D8E-6C572C0EF45F}" dt="2023-07-13T07:28:20.202" v="5929" actId="478"/>
          <ac:picMkLst>
            <pc:docMk/>
            <pc:sldMk cId="3834848166" sldId="300"/>
            <ac:picMk id="11" creationId="{66CDF866-CBE9-C8BE-3B6F-F51230C811DF}"/>
          </ac:picMkLst>
        </pc:picChg>
        <pc:picChg chg="add del mod">
          <ac:chgData name="Thịnh Ngô" userId="f6a027b2294b4fc1" providerId="LiveId" clId="{A9255145-ABF4-4284-9D8E-6C572C0EF45F}" dt="2023-07-13T07:39:41.226" v="5939" actId="478"/>
          <ac:picMkLst>
            <pc:docMk/>
            <pc:sldMk cId="3834848166" sldId="300"/>
            <ac:picMk id="1026" creationId="{40FD91D1-5343-8728-4640-5700AC7D1FC4}"/>
          </ac:picMkLst>
        </pc:picChg>
      </pc:sldChg>
      <pc:sldChg chg="delSp modSp add del mod">
        <pc:chgData name="Thịnh Ngô" userId="f6a027b2294b4fc1" providerId="LiveId" clId="{A9255145-ABF4-4284-9D8E-6C572C0EF45F}" dt="2023-07-13T07:28:18.546" v="5927" actId="47"/>
        <pc:sldMkLst>
          <pc:docMk/>
          <pc:sldMk cId="4106263749" sldId="300"/>
        </pc:sldMkLst>
        <pc:spChg chg="del">
          <ac:chgData name="Thịnh Ngô" userId="f6a027b2294b4fc1" providerId="LiveId" clId="{A9255145-ABF4-4284-9D8E-6C572C0EF45F}" dt="2023-07-13T07:27:44.188" v="5924" actId="478"/>
          <ac:spMkLst>
            <pc:docMk/>
            <pc:sldMk cId="4106263749" sldId="300"/>
            <ac:spMk id="6" creationId="{5101FA78-1866-34D3-83B1-6D98FD30B5F5}"/>
          </ac:spMkLst>
        </pc:spChg>
        <pc:spChg chg="del">
          <ac:chgData name="Thịnh Ngô" userId="f6a027b2294b4fc1" providerId="LiveId" clId="{A9255145-ABF4-4284-9D8E-6C572C0EF45F}" dt="2023-07-13T07:27:42.790" v="5923" actId="478"/>
          <ac:spMkLst>
            <pc:docMk/>
            <pc:sldMk cId="4106263749" sldId="300"/>
            <ac:spMk id="9" creationId="{116AD0C3-75FA-3D9A-B4F5-DC8A359F8D4D}"/>
          </ac:spMkLst>
        </pc:spChg>
        <pc:picChg chg="del">
          <ac:chgData name="Thịnh Ngô" userId="f6a027b2294b4fc1" providerId="LiveId" clId="{A9255145-ABF4-4284-9D8E-6C572C0EF45F}" dt="2023-07-13T07:27:42.075" v="5922" actId="478"/>
          <ac:picMkLst>
            <pc:docMk/>
            <pc:sldMk cId="4106263749" sldId="300"/>
            <ac:picMk id="3" creationId="{CD1910BD-4939-FA1A-B2EA-7E640DAB9C3B}"/>
          </ac:picMkLst>
        </pc:picChg>
        <pc:picChg chg="del mod">
          <ac:chgData name="Thịnh Ngô" userId="f6a027b2294b4fc1" providerId="LiveId" clId="{A9255145-ABF4-4284-9D8E-6C572C0EF45F}" dt="2023-07-13T07:27:41.919" v="5921" actId="478"/>
          <ac:picMkLst>
            <pc:docMk/>
            <pc:sldMk cId="4106263749" sldId="300"/>
            <ac:picMk id="11" creationId="{66CDF866-CBE9-C8BE-3B6F-F51230C811DF}"/>
          </ac:picMkLst>
        </pc:picChg>
      </pc:sldChg>
      <pc:sldChg chg="add del">
        <pc:chgData name="Thịnh Ngô" userId="f6a027b2294b4fc1" providerId="LiveId" clId="{A9255145-ABF4-4284-9D8E-6C572C0EF45F}" dt="2023-07-13T07:28:17.220" v="5926" actId="47"/>
        <pc:sldMkLst>
          <pc:docMk/>
          <pc:sldMk cId="1545200189" sldId="301"/>
        </pc:sldMkLst>
      </pc:sldChg>
      <pc:sldChg chg="add modTransition">
        <pc:chgData name="Thịnh Ngô" userId="f6a027b2294b4fc1" providerId="LiveId" clId="{A9255145-ABF4-4284-9D8E-6C572C0EF45F}" dt="2023-07-14T16:18:34.438" v="7361"/>
        <pc:sldMkLst>
          <pc:docMk/>
          <pc:sldMk cId="1778268246" sldId="301"/>
        </pc:sldMkLst>
      </pc:sldChg>
      <pc:sldChg chg="addSp delSp modSp add mod ord modTransition modNotesTx">
        <pc:chgData name="Thịnh Ngô" userId="f6a027b2294b4fc1" providerId="LiveId" clId="{A9255145-ABF4-4284-9D8E-6C572C0EF45F}" dt="2023-07-14T16:18:34.438" v="7361"/>
        <pc:sldMkLst>
          <pc:docMk/>
          <pc:sldMk cId="1021730792" sldId="302"/>
        </pc:sldMkLst>
        <pc:spChg chg="add mod">
          <ac:chgData name="Thịnh Ngô" userId="f6a027b2294b4fc1" providerId="LiveId" clId="{A9255145-ABF4-4284-9D8E-6C572C0EF45F}" dt="2023-07-14T09:20:18.002" v="6592"/>
          <ac:spMkLst>
            <pc:docMk/>
            <pc:sldMk cId="1021730792" sldId="302"/>
            <ac:spMk id="2" creationId="{BF75FEFF-EAC9-64F9-F56C-DAF75981D818}"/>
          </ac:spMkLst>
        </pc:spChg>
        <pc:spChg chg="add del mod">
          <ac:chgData name="Thịnh Ngô" userId="f6a027b2294b4fc1" providerId="LiveId" clId="{A9255145-ABF4-4284-9D8E-6C572C0EF45F}" dt="2023-07-14T09:12:47.539" v="6414" actId="478"/>
          <ac:spMkLst>
            <pc:docMk/>
            <pc:sldMk cId="1021730792" sldId="302"/>
            <ac:spMk id="3" creationId="{A5E158B8-676E-518F-4CF7-7B2C612982F3}"/>
          </ac:spMkLst>
        </pc:spChg>
        <pc:spChg chg="mod">
          <ac:chgData name="Thịnh Ngô" userId="f6a027b2294b4fc1" providerId="LiveId" clId="{A9255145-ABF4-4284-9D8E-6C572C0EF45F}" dt="2023-07-14T09:11:36.545" v="6405" actId="1076"/>
          <ac:spMkLst>
            <pc:docMk/>
            <pc:sldMk cId="1021730792" sldId="302"/>
            <ac:spMk id="6" creationId="{5101FA78-1866-34D3-83B1-6D98FD30B5F5}"/>
          </ac:spMkLst>
        </pc:spChg>
        <pc:spChg chg="del mod">
          <ac:chgData name="Thịnh Ngô" userId="f6a027b2294b4fc1" providerId="LiveId" clId="{A9255145-ABF4-4284-9D8E-6C572C0EF45F}" dt="2023-07-14T09:15:24.252" v="6448"/>
          <ac:spMkLst>
            <pc:docMk/>
            <pc:sldMk cId="1021730792" sldId="302"/>
            <ac:spMk id="7" creationId="{445853D9-A6C0-63A9-1EE9-B41D569F7C26}"/>
          </ac:spMkLst>
        </pc:spChg>
        <pc:spChg chg="del">
          <ac:chgData name="Thịnh Ngô" userId="f6a027b2294b4fc1" providerId="LiveId" clId="{A9255145-ABF4-4284-9D8E-6C572C0EF45F}" dt="2023-07-14T09:36:59.377" v="7345" actId="478"/>
          <ac:spMkLst>
            <pc:docMk/>
            <pc:sldMk cId="1021730792" sldId="302"/>
            <ac:spMk id="9" creationId="{116AD0C3-75FA-3D9A-B4F5-DC8A359F8D4D}"/>
          </ac:spMkLst>
        </pc:spChg>
        <pc:picChg chg="del">
          <ac:chgData name="Thịnh Ngô" userId="f6a027b2294b4fc1" providerId="LiveId" clId="{A9255145-ABF4-4284-9D8E-6C572C0EF45F}" dt="2023-07-14T09:04:54.600" v="6375" actId="478"/>
          <ac:picMkLst>
            <pc:docMk/>
            <pc:sldMk cId="1021730792" sldId="302"/>
            <ac:picMk id="1026" creationId="{40FD91D1-5343-8728-4640-5700AC7D1FC4}"/>
          </ac:picMkLst>
        </pc:picChg>
      </pc:sldChg>
      <pc:sldChg chg="addSp delSp modSp add mod ord modTransition">
        <pc:chgData name="Thịnh Ngô" userId="f6a027b2294b4fc1" providerId="LiveId" clId="{A9255145-ABF4-4284-9D8E-6C572C0EF45F}" dt="2023-07-14T16:18:34.438" v="7361"/>
        <pc:sldMkLst>
          <pc:docMk/>
          <pc:sldMk cId="1546697699" sldId="303"/>
        </pc:sldMkLst>
        <pc:spChg chg="mod">
          <ac:chgData name="Thịnh Ngô" userId="f6a027b2294b4fc1" providerId="LiveId" clId="{A9255145-ABF4-4284-9D8E-6C572C0EF45F}" dt="2023-07-14T09:36:48.070" v="7344" actId="20577"/>
          <ac:spMkLst>
            <pc:docMk/>
            <pc:sldMk cId="1546697699" sldId="303"/>
            <ac:spMk id="2" creationId="{BF75FEFF-EAC9-64F9-F56C-DAF75981D818}"/>
          </ac:spMkLst>
        </pc:spChg>
        <pc:spChg chg="add mod">
          <ac:chgData name="Thịnh Ngô" userId="f6a027b2294b4fc1" providerId="LiveId" clId="{A9255145-ABF4-4284-9D8E-6C572C0EF45F}" dt="2023-07-14T09:29:50.912" v="6653" actId="14100"/>
          <ac:spMkLst>
            <pc:docMk/>
            <pc:sldMk cId="1546697699" sldId="303"/>
            <ac:spMk id="3" creationId="{BD1261A2-1B3D-47E2-8CD9-52947DC95BA9}"/>
          </ac:spMkLst>
        </pc:spChg>
        <pc:spChg chg="mod">
          <ac:chgData name="Thịnh Ngô" userId="f6a027b2294b4fc1" providerId="LiveId" clId="{A9255145-ABF4-4284-9D8E-6C572C0EF45F}" dt="2023-07-14T09:29:37.325" v="6614" actId="20577"/>
          <ac:spMkLst>
            <pc:docMk/>
            <pc:sldMk cId="1546697699" sldId="303"/>
            <ac:spMk id="6" creationId="{5101FA78-1866-34D3-83B1-6D98FD30B5F5}"/>
          </ac:spMkLst>
        </pc:spChg>
        <pc:spChg chg="del">
          <ac:chgData name="Thịnh Ngô" userId="f6a027b2294b4fc1" providerId="LiveId" clId="{A9255145-ABF4-4284-9D8E-6C572C0EF45F}" dt="2023-07-14T09:37:00.589" v="7346" actId="478"/>
          <ac:spMkLst>
            <pc:docMk/>
            <pc:sldMk cId="1546697699" sldId="303"/>
            <ac:spMk id="9" creationId="{116AD0C3-75FA-3D9A-B4F5-DC8A359F8D4D}"/>
          </ac:spMkLst>
        </pc:spChg>
        <pc:spChg chg="add mod">
          <ac:chgData name="Thịnh Ngô" userId="f6a027b2294b4fc1" providerId="LiveId" clId="{A9255145-ABF4-4284-9D8E-6C572C0EF45F}" dt="2023-07-14T09:30:49.162" v="6660"/>
          <ac:spMkLst>
            <pc:docMk/>
            <pc:sldMk cId="1546697699" sldId="303"/>
            <ac:spMk id="10" creationId="{021B5E2A-D05F-BE05-0E43-ADC772A96088}"/>
          </ac:spMkLst>
        </pc:spChg>
        <pc:picChg chg="add mod">
          <ac:chgData name="Thịnh Ngô" userId="f6a027b2294b4fc1" providerId="LiveId" clId="{A9255145-ABF4-4284-9D8E-6C572C0EF45F}" dt="2023-07-14T09:30:19.477" v="6659" actId="1076"/>
          <ac:picMkLst>
            <pc:docMk/>
            <pc:sldMk cId="1546697699" sldId="303"/>
            <ac:picMk id="8" creationId="{C5667F5C-1D04-62A8-BB3C-A617F42ADE6D}"/>
          </ac:picMkLst>
        </pc:picChg>
        <pc:picChg chg="add mod">
          <ac:chgData name="Thịnh Ngô" userId="f6a027b2294b4fc1" providerId="LiveId" clId="{A9255145-ABF4-4284-9D8E-6C572C0EF45F}" dt="2023-07-14T09:33:28.161" v="7006" actId="1076"/>
          <ac:picMkLst>
            <pc:docMk/>
            <pc:sldMk cId="1546697699" sldId="303"/>
            <ac:picMk id="12" creationId="{AB8869DC-5D01-2F32-5CBA-252C1C9D1506}"/>
          </ac:picMkLst>
        </pc:picChg>
      </pc:sldChg>
      <pc:sldMasterChg chg="modSp modSldLayout">
        <pc:chgData name="Thịnh Ngô" userId="f6a027b2294b4fc1" providerId="LiveId" clId="{A9255145-ABF4-4284-9D8E-6C572C0EF45F}" dt="2023-07-07T06:33:34.230" v="0"/>
        <pc:sldMasterMkLst>
          <pc:docMk/>
          <pc:sldMasterMk cId="0" sldId="2147483648"/>
        </pc:sldMasterMkLst>
        <pc:spChg chg="mod">
          <ac:chgData name="Thịnh Ngô" userId="f6a027b2294b4fc1" providerId="LiveId" clId="{A9255145-ABF4-4284-9D8E-6C572C0EF45F}" dt="2023-07-07T06:33:34.230" v="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Thịnh Ngô" userId="f6a027b2294b4fc1" providerId="LiveId" clId="{A9255145-ABF4-4284-9D8E-6C572C0EF45F}" dt="2023-07-07T06:33:34.230" v="0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Thịnh Ngô" userId="f6a027b2294b4fc1" providerId="LiveId" clId="{A9255145-ABF4-4284-9D8E-6C572C0EF45F}" dt="2023-07-07T06:33:34.230" v="0"/>
          <pc:sldLayoutMkLst>
            <pc:docMk/>
            <pc:sldMasterMk cId="0" sldId="2147483648"/>
            <pc:sldLayoutMk cId="0" sldId="2147483649"/>
          </pc:sldLayoutMkLst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</pc:sldLayoutChg>
        <pc:sldLayoutChg chg="modSp">
          <pc:chgData name="Thịnh Ngô" userId="f6a027b2294b4fc1" providerId="LiveId" clId="{A9255145-ABF4-4284-9D8E-6C572C0EF45F}" dt="2023-07-07T06:33:34.230" v="0"/>
          <pc:sldLayoutMkLst>
            <pc:docMk/>
            <pc:sldMasterMk cId="0" sldId="2147483648"/>
            <pc:sldLayoutMk cId="0" sldId="2147483651"/>
          </pc:sldLayoutMkLst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</pc:sldLayoutChg>
        <pc:sldLayoutChg chg="modSp">
          <pc:chgData name="Thịnh Ngô" userId="f6a027b2294b4fc1" providerId="LiveId" clId="{A9255145-ABF4-4284-9D8E-6C572C0EF45F}" dt="2023-07-07T06:33:34.230" v="0"/>
          <pc:sldLayoutMkLst>
            <pc:docMk/>
            <pc:sldMasterMk cId="0" sldId="2147483648"/>
            <pc:sldLayoutMk cId="0" sldId="2147483652"/>
          </pc:sldLayoutMkLst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</pc:sldLayoutChg>
        <pc:sldLayoutChg chg="modSp">
          <pc:chgData name="Thịnh Ngô" userId="f6a027b2294b4fc1" providerId="LiveId" clId="{A9255145-ABF4-4284-9D8E-6C572C0EF45F}" dt="2023-07-07T06:33:34.230" v="0"/>
          <pc:sldLayoutMkLst>
            <pc:docMk/>
            <pc:sldMasterMk cId="0" sldId="2147483648"/>
            <pc:sldLayoutMk cId="0" sldId="2147483653"/>
          </pc:sldLayoutMkLst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</pc:sldLayoutChg>
        <pc:sldLayoutChg chg="modSp">
          <pc:chgData name="Thịnh Ngô" userId="f6a027b2294b4fc1" providerId="LiveId" clId="{A9255145-ABF4-4284-9D8E-6C572C0EF45F}" dt="2023-07-07T06:33:34.230" v="0"/>
          <pc:sldLayoutMkLst>
            <pc:docMk/>
            <pc:sldMasterMk cId="0" sldId="2147483648"/>
            <pc:sldLayoutMk cId="0" sldId="2147483656"/>
          </pc:sldLayoutMkLst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6"/>
              <ac:spMk id="2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6"/>
              <ac:spMk id="3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6"/>
              <ac:spMk id="4" creationId="{00000000-0000-0000-0000-000000000000}"/>
            </ac:spMkLst>
          </pc:spChg>
        </pc:sldLayoutChg>
        <pc:sldLayoutChg chg="modSp">
          <pc:chgData name="Thịnh Ngô" userId="f6a027b2294b4fc1" providerId="LiveId" clId="{A9255145-ABF4-4284-9D8E-6C572C0EF45F}" dt="2023-07-07T06:33:34.230" v="0"/>
          <pc:sldLayoutMkLst>
            <pc:docMk/>
            <pc:sldMasterMk cId="0" sldId="2147483648"/>
            <pc:sldLayoutMk cId="0" sldId="2147483657"/>
          </pc:sldLayoutMkLst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7"/>
              <ac:spMk id="2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7"/>
              <ac:spMk id="3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7"/>
              <ac:spMk id="4" creationId="{00000000-0000-0000-0000-000000000000}"/>
            </ac:spMkLst>
          </pc:spChg>
        </pc:sldLayoutChg>
        <pc:sldLayoutChg chg="modSp">
          <pc:chgData name="Thịnh Ngô" userId="f6a027b2294b4fc1" providerId="LiveId" clId="{A9255145-ABF4-4284-9D8E-6C572C0EF45F}" dt="2023-07-07T06:33:34.230" v="0"/>
          <pc:sldLayoutMkLst>
            <pc:docMk/>
            <pc:sldMasterMk cId="0" sldId="2147483648"/>
            <pc:sldLayoutMk cId="0" sldId="2147483659"/>
          </pc:sldLayoutMkLst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7T06:33:34.230" v="0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</pc:sldLayoutChg>
      </pc:sldMasterChg>
      <pc:sldMasterChg chg="modSp modTransition setBg modSldLayout">
        <pc:chgData name="Thịnh Ngô" userId="f6a027b2294b4fc1" providerId="LiveId" clId="{A9255145-ABF4-4284-9D8E-6C572C0EF45F}" dt="2023-07-13T06:19:25.355" v="5790"/>
        <pc:sldMasterMkLst>
          <pc:docMk/>
          <pc:sldMasterMk cId="2374753798" sldId="2147483660"/>
        </pc:sldMasterMkLst>
        <pc:spChg chg="mod">
          <ac:chgData name="Thịnh Ngô" userId="f6a027b2294b4fc1" providerId="LiveId" clId="{A9255145-ABF4-4284-9D8E-6C572C0EF45F}" dt="2023-07-09T17:35:04.340" v="4100"/>
          <ac:spMkLst>
            <pc:docMk/>
            <pc:sldMasterMk cId="2374753798" sldId="2147483660"/>
            <ac:spMk id="2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asterMk cId="2374753798" sldId="2147483660"/>
            <ac:spMk id="3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asterMk cId="2374753798" sldId="2147483660"/>
            <ac:spMk id="4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asterMk cId="2374753798" sldId="2147483660"/>
            <ac:spMk id="5" creationId="{00000000-0000-0000-0000-000000000000}"/>
          </ac:spMkLst>
        </pc:spChg>
        <pc:spChg chg="mod">
          <ac:chgData name="Thịnh Ngô" userId="f6a027b2294b4fc1" providerId="LiveId" clId="{A9255145-ABF4-4284-9D8E-6C572C0EF45F}" dt="2023-07-09T17:35:04.340" v="4100"/>
          <ac:spMkLst>
            <pc:docMk/>
            <pc:sldMasterMk cId="2374753798" sldId="2147483660"/>
            <ac:spMk id="6" creationId="{00000000-0000-0000-0000-000000000000}"/>
          </ac:spMkLst>
        </pc:spChg>
        <pc:sldLayoutChg chg="modSp modTransition setBg">
          <pc:chgData name="Thịnh Ngô" userId="f6a027b2294b4fc1" providerId="LiveId" clId="{A9255145-ABF4-4284-9D8E-6C572C0EF45F}" dt="2023-07-13T06:19:25.355" v="5790"/>
          <pc:sldLayoutMkLst>
            <pc:docMk/>
            <pc:sldMasterMk cId="2374753798" sldId="2147483660"/>
            <pc:sldLayoutMk cId="2333402856" sldId="2147483661"/>
          </pc:sldLayoutMkLst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2333402856" sldId="2147483661"/>
              <ac:spMk id="2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2333402856" sldId="2147483661"/>
              <ac:spMk id="3" creationId="{00000000-0000-0000-0000-000000000000}"/>
            </ac:spMkLst>
          </pc:spChg>
        </pc:sldLayoutChg>
        <pc:sldLayoutChg chg="modTransition setBg">
          <pc:chgData name="Thịnh Ngô" userId="f6a027b2294b4fc1" providerId="LiveId" clId="{A9255145-ABF4-4284-9D8E-6C572C0EF45F}" dt="2023-07-13T06:19:25.355" v="5790"/>
          <pc:sldLayoutMkLst>
            <pc:docMk/>
            <pc:sldMasterMk cId="2374753798" sldId="2147483660"/>
            <pc:sldLayoutMk cId="4260171040" sldId="2147483662"/>
          </pc:sldLayoutMkLst>
        </pc:sldLayoutChg>
        <pc:sldLayoutChg chg="modSp modTransition setBg">
          <pc:chgData name="Thịnh Ngô" userId="f6a027b2294b4fc1" providerId="LiveId" clId="{A9255145-ABF4-4284-9D8E-6C572C0EF45F}" dt="2023-07-13T06:19:25.355" v="5790"/>
          <pc:sldLayoutMkLst>
            <pc:docMk/>
            <pc:sldMasterMk cId="2374753798" sldId="2147483660"/>
            <pc:sldLayoutMk cId="1232294620" sldId="2147483663"/>
          </pc:sldLayoutMkLst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1232294620" sldId="2147483663"/>
              <ac:spMk id="2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1232294620" sldId="2147483663"/>
              <ac:spMk id="3" creationId="{00000000-0000-0000-0000-000000000000}"/>
            </ac:spMkLst>
          </pc:spChg>
        </pc:sldLayoutChg>
        <pc:sldLayoutChg chg="modSp modTransition setBg">
          <pc:chgData name="Thịnh Ngô" userId="f6a027b2294b4fc1" providerId="LiveId" clId="{A9255145-ABF4-4284-9D8E-6C572C0EF45F}" dt="2023-07-13T06:19:25.355" v="5790"/>
          <pc:sldLayoutMkLst>
            <pc:docMk/>
            <pc:sldMasterMk cId="2374753798" sldId="2147483660"/>
            <pc:sldLayoutMk cId="629966985" sldId="2147483664"/>
          </pc:sldLayoutMkLst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629966985" sldId="2147483664"/>
              <ac:spMk id="3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629966985" sldId="2147483664"/>
              <ac:spMk id="4" creationId="{00000000-0000-0000-0000-000000000000}"/>
            </ac:spMkLst>
          </pc:spChg>
        </pc:sldLayoutChg>
        <pc:sldLayoutChg chg="modSp modTransition setBg">
          <pc:chgData name="Thịnh Ngô" userId="f6a027b2294b4fc1" providerId="LiveId" clId="{A9255145-ABF4-4284-9D8E-6C572C0EF45F}" dt="2023-07-13T06:19:25.355" v="5790"/>
          <pc:sldLayoutMkLst>
            <pc:docMk/>
            <pc:sldMasterMk cId="2374753798" sldId="2147483660"/>
            <pc:sldLayoutMk cId="3906036692" sldId="2147483665"/>
          </pc:sldLayoutMkLst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3906036692" sldId="2147483665"/>
              <ac:spMk id="2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3906036692" sldId="2147483665"/>
              <ac:spMk id="3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3906036692" sldId="2147483665"/>
              <ac:spMk id="4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3906036692" sldId="2147483665"/>
              <ac:spMk id="5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3906036692" sldId="2147483665"/>
              <ac:spMk id="6" creationId="{00000000-0000-0000-0000-000000000000}"/>
            </ac:spMkLst>
          </pc:spChg>
        </pc:sldLayoutChg>
        <pc:sldLayoutChg chg="modTransition setBg">
          <pc:chgData name="Thịnh Ngô" userId="f6a027b2294b4fc1" providerId="LiveId" clId="{A9255145-ABF4-4284-9D8E-6C572C0EF45F}" dt="2023-07-13T06:19:25.355" v="5790"/>
          <pc:sldLayoutMkLst>
            <pc:docMk/>
            <pc:sldMasterMk cId="2374753798" sldId="2147483660"/>
            <pc:sldLayoutMk cId="2746670892" sldId="2147483666"/>
          </pc:sldLayoutMkLst>
        </pc:sldLayoutChg>
        <pc:sldLayoutChg chg="modTransition setBg">
          <pc:chgData name="Thịnh Ngô" userId="f6a027b2294b4fc1" providerId="LiveId" clId="{A9255145-ABF4-4284-9D8E-6C572C0EF45F}" dt="2023-07-13T06:19:25.355" v="5790"/>
          <pc:sldLayoutMkLst>
            <pc:docMk/>
            <pc:sldMasterMk cId="2374753798" sldId="2147483660"/>
            <pc:sldLayoutMk cId="1094581986" sldId="2147483667"/>
          </pc:sldLayoutMkLst>
        </pc:sldLayoutChg>
        <pc:sldLayoutChg chg="modSp modTransition setBg">
          <pc:chgData name="Thịnh Ngô" userId="f6a027b2294b4fc1" providerId="LiveId" clId="{A9255145-ABF4-4284-9D8E-6C572C0EF45F}" dt="2023-07-13T06:19:25.355" v="5790"/>
          <pc:sldLayoutMkLst>
            <pc:docMk/>
            <pc:sldMasterMk cId="2374753798" sldId="2147483660"/>
            <pc:sldLayoutMk cId="4087182336" sldId="2147483668"/>
          </pc:sldLayoutMkLst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4087182336" sldId="2147483668"/>
              <ac:spMk id="2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4087182336" sldId="2147483668"/>
              <ac:spMk id="3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4087182336" sldId="2147483668"/>
              <ac:spMk id="4" creationId="{00000000-0000-0000-0000-000000000000}"/>
            </ac:spMkLst>
          </pc:spChg>
        </pc:sldLayoutChg>
        <pc:sldLayoutChg chg="modSp modTransition setBg">
          <pc:chgData name="Thịnh Ngô" userId="f6a027b2294b4fc1" providerId="LiveId" clId="{A9255145-ABF4-4284-9D8E-6C572C0EF45F}" dt="2023-07-13T06:19:25.355" v="5790"/>
          <pc:sldLayoutMkLst>
            <pc:docMk/>
            <pc:sldMasterMk cId="2374753798" sldId="2147483660"/>
            <pc:sldLayoutMk cId="1100472215" sldId="2147483669"/>
          </pc:sldLayoutMkLst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1100472215" sldId="2147483669"/>
              <ac:spMk id="2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1100472215" sldId="2147483669"/>
              <ac:spMk id="3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1100472215" sldId="2147483669"/>
              <ac:spMk id="4" creationId="{00000000-0000-0000-0000-000000000000}"/>
            </ac:spMkLst>
          </pc:spChg>
        </pc:sldLayoutChg>
        <pc:sldLayoutChg chg="modTransition setBg">
          <pc:chgData name="Thịnh Ngô" userId="f6a027b2294b4fc1" providerId="LiveId" clId="{A9255145-ABF4-4284-9D8E-6C572C0EF45F}" dt="2023-07-13T06:19:25.355" v="5790"/>
          <pc:sldLayoutMkLst>
            <pc:docMk/>
            <pc:sldMasterMk cId="2374753798" sldId="2147483660"/>
            <pc:sldLayoutMk cId="2987566780" sldId="2147483670"/>
          </pc:sldLayoutMkLst>
        </pc:sldLayoutChg>
        <pc:sldLayoutChg chg="modSp modTransition setBg">
          <pc:chgData name="Thịnh Ngô" userId="f6a027b2294b4fc1" providerId="LiveId" clId="{A9255145-ABF4-4284-9D8E-6C572C0EF45F}" dt="2023-07-13T06:19:25.355" v="5790"/>
          <pc:sldLayoutMkLst>
            <pc:docMk/>
            <pc:sldMasterMk cId="2374753798" sldId="2147483660"/>
            <pc:sldLayoutMk cId="3392443522" sldId="2147483671"/>
          </pc:sldLayoutMkLst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3392443522" sldId="2147483671"/>
              <ac:spMk id="2" creationId="{00000000-0000-0000-0000-000000000000}"/>
            </ac:spMkLst>
          </pc:spChg>
          <pc:spChg chg="mod">
            <ac:chgData name="Thịnh Ngô" userId="f6a027b2294b4fc1" providerId="LiveId" clId="{A9255145-ABF4-4284-9D8E-6C572C0EF45F}" dt="2023-07-09T17:35:04.340" v="4100"/>
            <ac:spMkLst>
              <pc:docMk/>
              <pc:sldMasterMk cId="2374753798" sldId="2147483660"/>
              <pc:sldLayoutMk cId="3392443522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Thịnh Ngô" userId="f6a027b2294b4fc1" providerId="LiveId" clId="{6465F16F-BAE2-AB49-8701-61763FC2B97B}"/>
    <pc:docChg chg="undo redo custSel addSld modSld sldOrd">
      <pc:chgData name="Thịnh Ngô" userId="f6a027b2294b4fc1" providerId="LiveId" clId="{6465F16F-BAE2-AB49-8701-61763FC2B97B}" dt="2023-07-08T08:18:54.172" v="1191"/>
      <pc:docMkLst>
        <pc:docMk/>
      </pc:docMkLst>
      <pc:sldChg chg="addSp delSp modSp mod setBg">
        <pc:chgData name="Thịnh Ngô" userId="f6a027b2294b4fc1" providerId="LiveId" clId="{6465F16F-BAE2-AB49-8701-61763FC2B97B}" dt="2023-07-08T08:18:54.172" v="1191"/>
        <pc:sldMkLst>
          <pc:docMk/>
          <pc:sldMk cId="0" sldId="256"/>
        </pc:sldMkLst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0" sldId="256"/>
            <ac:spMk id="2" creationId="{C043EF2A-7077-24C1-E62B-CFE94D6BDE65}"/>
          </ac:spMkLst>
        </pc:spChg>
        <pc:spChg chg="add del mod">
          <ac:chgData name="Thịnh Ngô" userId="f6a027b2294b4fc1" providerId="LiveId" clId="{6465F16F-BAE2-AB49-8701-61763FC2B97B}" dt="2023-07-08T08:18:54.172" v="1191"/>
          <ac:spMkLst>
            <pc:docMk/>
            <pc:sldMk cId="0" sldId="256"/>
            <ac:spMk id="3" creationId="{C652DF94-C7DB-BC37-03A3-C9DB696A9193}"/>
          </ac:spMkLst>
        </pc:spChg>
        <pc:spChg chg="mod">
          <ac:chgData name="Thịnh Ngô" userId="f6a027b2294b4fc1" providerId="LiveId" clId="{6465F16F-BAE2-AB49-8701-61763FC2B97B}" dt="2023-07-08T06:07:33.623" v="446" actId="207"/>
          <ac:spMkLst>
            <pc:docMk/>
            <pc:sldMk cId="0" sldId="256"/>
            <ac:spMk id="12" creationId="{B7612B04-6958-EFC0-22EA-EEBF911E443C}"/>
          </ac:spMkLst>
        </pc:spChg>
        <pc:spChg chg="mod">
          <ac:chgData name="Thịnh Ngô" userId="f6a027b2294b4fc1" providerId="LiveId" clId="{6465F16F-BAE2-AB49-8701-61763FC2B97B}" dt="2023-07-08T07:36:59.274" v="1187" actId="113"/>
          <ac:spMkLst>
            <pc:docMk/>
            <pc:sldMk cId="0" sldId="256"/>
            <ac:spMk id="13" creationId="{CEDCE610-CC6B-A3E1-1EE7-C92FFA69B747}"/>
          </ac:spMkLst>
        </pc:spChg>
        <pc:spChg chg="mod">
          <ac:chgData name="Thịnh Ngô" userId="f6a027b2294b4fc1" providerId="LiveId" clId="{6465F16F-BAE2-AB49-8701-61763FC2B97B}" dt="2023-07-08T06:07:34.037" v="447" actId="207"/>
          <ac:spMkLst>
            <pc:docMk/>
            <pc:sldMk cId="0" sldId="256"/>
            <ac:spMk id="15" creationId="{3391C9DF-4232-D298-AD72-8D8030433E0E}"/>
          </ac:spMkLst>
        </pc:spChg>
        <pc:spChg chg="mod">
          <ac:chgData name="Thịnh Ngô" userId="f6a027b2294b4fc1" providerId="LiveId" clId="{6465F16F-BAE2-AB49-8701-61763FC2B97B}" dt="2023-07-08T06:07:34.037" v="447" actId="207"/>
          <ac:spMkLst>
            <pc:docMk/>
            <pc:sldMk cId="0" sldId="256"/>
            <ac:spMk id="16" creationId="{A9D428DC-D4F2-F382-E2D3-0C4725291B8C}"/>
          </ac:spMkLst>
        </pc:spChg>
      </pc:sldChg>
      <pc:sldChg chg="addSp modSp">
        <pc:chgData name="Thịnh Ngô" userId="f6a027b2294b4fc1" providerId="LiveId" clId="{6465F16F-BAE2-AB49-8701-61763FC2B97B}" dt="2023-07-08T07:37:41.025" v="1188"/>
        <pc:sldMkLst>
          <pc:docMk/>
          <pc:sldMk cId="0" sldId="257"/>
        </pc:sldMkLst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0" sldId="257"/>
            <ac:spMk id="10" creationId="{D8B06E2F-40B7-A0ED-BF53-6C7313856EE2}"/>
          </ac:spMkLst>
        </pc:spChg>
      </pc:sldChg>
      <pc:sldChg chg="addSp delSp modSp mod">
        <pc:chgData name="Thịnh Ngô" userId="f6a027b2294b4fc1" providerId="LiveId" clId="{6465F16F-BAE2-AB49-8701-61763FC2B97B}" dt="2023-07-08T07:37:41.025" v="1188"/>
        <pc:sldMkLst>
          <pc:docMk/>
          <pc:sldMk cId="0" sldId="258"/>
        </pc:sldMkLst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0" sldId="258"/>
            <ac:spMk id="2" creationId="{7ACF5097-4E61-BB69-3476-1BE5CA5CE545}"/>
          </ac:spMkLst>
        </pc:spChg>
        <pc:spChg chg="mod">
          <ac:chgData name="Thịnh Ngô" userId="f6a027b2294b4fc1" providerId="LiveId" clId="{6465F16F-BAE2-AB49-8701-61763FC2B97B}" dt="2023-07-08T03:12:53.547" v="438" actId="1076"/>
          <ac:spMkLst>
            <pc:docMk/>
            <pc:sldMk cId="0" sldId="258"/>
            <ac:spMk id="29" creationId="{DD89F85F-6D67-42AC-AC4C-DB9AFFC14AB9}"/>
          </ac:spMkLst>
        </pc:spChg>
        <pc:spChg chg="mod">
          <ac:chgData name="Thịnh Ngô" userId="f6a027b2294b4fc1" providerId="LiveId" clId="{6465F16F-BAE2-AB49-8701-61763FC2B97B}" dt="2023-07-08T03:13:03.242" v="439" actId="1076"/>
          <ac:spMkLst>
            <pc:docMk/>
            <pc:sldMk cId="0" sldId="258"/>
            <ac:spMk id="30" creationId="{D15BEFFC-0597-AE3E-7099-A95B2A4DB90E}"/>
          </ac:spMkLst>
        </pc:spChg>
        <pc:spChg chg="del">
          <ac:chgData name="Thịnh Ngô" userId="f6a027b2294b4fc1" providerId="LiveId" clId="{6465F16F-BAE2-AB49-8701-61763FC2B97B}" dt="2023-07-08T07:37:41.025" v="1188"/>
          <ac:spMkLst>
            <pc:docMk/>
            <pc:sldMk cId="0" sldId="258"/>
            <ac:spMk id="33" creationId="{28E305A3-9452-F4C4-E4DB-5D608C834426}"/>
          </ac:spMkLst>
        </pc:spChg>
      </pc:sldChg>
      <pc:sldChg chg="addSp delSp modSp modTransition">
        <pc:chgData name="Thịnh Ngô" userId="f6a027b2294b4fc1" providerId="LiveId" clId="{6465F16F-BAE2-AB49-8701-61763FC2B97B}" dt="2023-07-08T07:37:41.025" v="1188"/>
        <pc:sldMkLst>
          <pc:docMk/>
          <pc:sldMk cId="0" sldId="260"/>
        </pc:sldMkLst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0" sldId="260"/>
            <ac:spMk id="3" creationId="{1342F963-937E-E339-66A6-AE17A71E1DF0}"/>
          </ac:spMkLst>
        </pc:spChg>
        <pc:spChg chg="del">
          <ac:chgData name="Thịnh Ngô" userId="f6a027b2294b4fc1" providerId="LiveId" clId="{6465F16F-BAE2-AB49-8701-61763FC2B97B}" dt="2023-07-08T07:37:41.025" v="1188"/>
          <ac:spMkLst>
            <pc:docMk/>
            <pc:sldMk cId="0" sldId="260"/>
            <ac:spMk id="35" creationId="{390E3CE8-AF7F-3088-7832-C98E3E14FA65}"/>
          </ac:spMkLst>
        </pc:spChg>
      </pc:sldChg>
      <pc:sldChg chg="addSp modSp modTransition">
        <pc:chgData name="Thịnh Ngô" userId="f6a027b2294b4fc1" providerId="LiveId" clId="{6465F16F-BAE2-AB49-8701-61763FC2B97B}" dt="2023-07-08T07:37:41.025" v="1188"/>
        <pc:sldMkLst>
          <pc:docMk/>
          <pc:sldMk cId="0" sldId="263"/>
        </pc:sldMkLst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0" sldId="263"/>
            <ac:spMk id="2" creationId="{9EBBA4FA-4133-DE4F-4C2F-4BE2C6A80B60}"/>
          </ac:spMkLst>
        </pc:spChg>
      </pc:sldChg>
      <pc:sldChg chg="addSp delSp modSp mod modTransition">
        <pc:chgData name="Thịnh Ngô" userId="f6a027b2294b4fc1" providerId="LiveId" clId="{6465F16F-BAE2-AB49-8701-61763FC2B97B}" dt="2023-07-08T07:37:41.025" v="1188"/>
        <pc:sldMkLst>
          <pc:docMk/>
          <pc:sldMk cId="0" sldId="265"/>
        </pc:sldMkLst>
        <pc:spChg chg="mod topLvl">
          <ac:chgData name="Thịnh Ngô" userId="f6a027b2294b4fc1" providerId="LiveId" clId="{6465F16F-BAE2-AB49-8701-61763FC2B97B}" dt="2023-07-08T02:54:08.870" v="34" actId="478"/>
          <ac:spMkLst>
            <pc:docMk/>
            <pc:sldMk cId="0" sldId="265"/>
            <ac:spMk id="6" creationId="{00000000-0000-0000-0000-000000000000}"/>
          </ac:spMkLst>
        </pc:spChg>
        <pc:spChg chg="add del mod topLvl">
          <ac:chgData name="Thịnh Ngô" userId="f6a027b2294b4fc1" providerId="LiveId" clId="{6465F16F-BAE2-AB49-8701-61763FC2B97B}" dt="2023-07-08T02:56:35.184" v="63" actId="1076"/>
          <ac:spMkLst>
            <pc:docMk/>
            <pc:sldMk cId="0" sldId="265"/>
            <ac:spMk id="7" creationId="{00000000-0000-0000-0000-000000000000}"/>
          </ac:spMkLst>
        </pc:spChg>
        <pc:spChg chg="mod topLvl">
          <ac:chgData name="Thịnh Ngô" userId="f6a027b2294b4fc1" providerId="LiveId" clId="{6465F16F-BAE2-AB49-8701-61763FC2B97B}" dt="2023-07-08T02:54:03.661" v="29" actId="478"/>
          <ac:spMkLst>
            <pc:docMk/>
            <pc:sldMk cId="0" sldId="265"/>
            <ac:spMk id="9" creationId="{00000000-0000-0000-0000-000000000000}"/>
          </ac:spMkLst>
        </pc:spChg>
        <pc:spChg chg="add del mod topLvl">
          <ac:chgData name="Thịnh Ngô" userId="f6a027b2294b4fc1" providerId="LiveId" clId="{6465F16F-BAE2-AB49-8701-61763FC2B97B}" dt="2023-07-08T02:55:59.486" v="53" actId="2057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Thịnh Ngô" userId="f6a027b2294b4fc1" providerId="LiveId" clId="{6465F16F-BAE2-AB49-8701-61763FC2B97B}" dt="2023-07-08T03:04:25.475" v="133" actId="20577"/>
          <ac:spMkLst>
            <pc:docMk/>
            <pc:sldMk cId="0" sldId="265"/>
            <ac:spMk id="13" creationId="{00000000-0000-0000-0000-000000000000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0" sldId="265"/>
            <ac:spMk id="14" creationId="{866D6D3F-DDFB-C6C0-B79F-1A6ECF2CC536}"/>
          </ac:spMkLst>
        </pc:spChg>
        <pc:grpChg chg="add del mod">
          <ac:chgData name="Thịnh Ngô" userId="f6a027b2294b4fc1" providerId="LiveId" clId="{6465F16F-BAE2-AB49-8701-61763FC2B97B}" dt="2023-07-08T02:56:44.069" v="64" actId="1076"/>
          <ac:grpSpMkLst>
            <pc:docMk/>
            <pc:sldMk cId="0" sldId="265"/>
            <ac:grpSpMk id="5" creationId="{00000000-0000-0000-0000-000000000000}"/>
          </ac:grpSpMkLst>
        </pc:grpChg>
        <pc:grpChg chg="add del">
          <ac:chgData name="Thịnh Ngô" userId="f6a027b2294b4fc1" providerId="LiveId" clId="{6465F16F-BAE2-AB49-8701-61763FC2B97B}" dt="2023-07-08T02:54:03.661" v="29" actId="478"/>
          <ac:grpSpMkLst>
            <pc:docMk/>
            <pc:sldMk cId="0" sldId="265"/>
            <ac:grpSpMk id="8" creationId="{00000000-0000-0000-0000-000000000000}"/>
          </ac:grpSpMkLst>
        </pc:grpChg>
        <pc:grpChg chg="mod">
          <ac:chgData name="Thịnh Ngô" userId="f6a027b2294b4fc1" providerId="LiveId" clId="{6465F16F-BAE2-AB49-8701-61763FC2B97B}" dt="2023-07-08T02:56:20.689" v="61" actId="1076"/>
          <ac:grpSpMkLst>
            <pc:docMk/>
            <pc:sldMk cId="0" sldId="265"/>
            <ac:grpSpMk id="11" creationId="{00000000-0000-0000-0000-000000000000}"/>
          </ac:grpSpMkLst>
        </pc:grpChg>
      </pc:sldChg>
      <pc:sldChg chg="addSp delSp modSp mod">
        <pc:chgData name="Thịnh Ngô" userId="f6a027b2294b4fc1" providerId="LiveId" clId="{6465F16F-BAE2-AB49-8701-61763FC2B97B}" dt="2023-07-08T07:37:41.025" v="1188"/>
        <pc:sldMkLst>
          <pc:docMk/>
          <pc:sldMk cId="0" sldId="268"/>
        </pc:sldMkLst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0" sldId="268"/>
            <ac:spMk id="4" creationId="{71794D98-AEEA-6490-DB85-69FD11D1BA3E}"/>
          </ac:spMkLst>
        </pc:spChg>
        <pc:spChg chg="del topLvl">
          <ac:chgData name="Thịnh Ngô" userId="f6a027b2294b4fc1" providerId="LiveId" clId="{6465F16F-BAE2-AB49-8701-61763FC2B97B}" dt="2023-07-08T03:11:03.101" v="436" actId="478"/>
          <ac:spMkLst>
            <pc:docMk/>
            <pc:sldMk cId="0" sldId="268"/>
            <ac:spMk id="5" creationId="{00000000-0000-0000-0000-000000000000}"/>
          </ac:spMkLst>
        </pc:spChg>
        <pc:spChg chg="mod topLvl">
          <ac:chgData name="Thịnh Ngô" userId="f6a027b2294b4fc1" providerId="LiveId" clId="{6465F16F-BAE2-AB49-8701-61763FC2B97B}" dt="2023-07-08T03:11:03.101" v="436" actId="478"/>
          <ac:spMkLst>
            <pc:docMk/>
            <pc:sldMk cId="0" sldId="268"/>
            <ac:spMk id="6" creationId="{00000000-0000-0000-0000-000000000000}"/>
          </ac:spMkLst>
        </pc:spChg>
        <pc:grpChg chg="del">
          <ac:chgData name="Thịnh Ngô" userId="f6a027b2294b4fc1" providerId="LiveId" clId="{6465F16F-BAE2-AB49-8701-61763FC2B97B}" dt="2023-07-08T03:11:03.101" v="436" actId="478"/>
          <ac:grpSpMkLst>
            <pc:docMk/>
            <pc:sldMk cId="0" sldId="268"/>
            <ac:grpSpMk id="4" creationId="{00000000-0000-0000-0000-000000000000}"/>
          </ac:grpSpMkLst>
        </pc:grpChg>
      </pc:sldChg>
      <pc:sldChg chg="addSp modSp">
        <pc:chgData name="Thịnh Ngô" userId="f6a027b2294b4fc1" providerId="LiveId" clId="{6465F16F-BAE2-AB49-8701-61763FC2B97B}" dt="2023-07-08T07:37:41.025" v="1188"/>
        <pc:sldMkLst>
          <pc:docMk/>
          <pc:sldMk cId="0" sldId="270"/>
        </pc:sldMkLst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0" sldId="270"/>
            <ac:spMk id="2" creationId="{2194BACC-21DF-817E-16FC-7EA0314A16D8}"/>
          </ac:spMkLst>
        </pc:spChg>
      </pc:sldChg>
      <pc:sldChg chg="addSp delSp modSp">
        <pc:chgData name="Thịnh Ngô" userId="f6a027b2294b4fc1" providerId="LiveId" clId="{6465F16F-BAE2-AB49-8701-61763FC2B97B}" dt="2023-07-08T07:37:41.025" v="1188"/>
        <pc:sldMkLst>
          <pc:docMk/>
          <pc:sldMk cId="196785735" sldId="271"/>
        </pc:sldMkLst>
        <pc:spChg chg="del">
          <ac:chgData name="Thịnh Ngô" userId="f6a027b2294b4fc1" providerId="LiveId" clId="{6465F16F-BAE2-AB49-8701-61763FC2B97B}" dt="2023-07-08T07:37:41.025" v="1188"/>
          <ac:spMkLst>
            <pc:docMk/>
            <pc:sldMk cId="196785735" sldId="271"/>
            <ac:spMk id="3" creationId="{DC1923EE-D44D-88AA-4F81-A84CC1E76051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196785735" sldId="271"/>
            <ac:spMk id="4" creationId="{90478E61-6C04-46CE-61DA-C736CAC7E5AA}"/>
          </ac:spMkLst>
        </pc:spChg>
      </pc:sldChg>
      <pc:sldChg chg="addSp delSp modSp">
        <pc:chgData name="Thịnh Ngô" userId="f6a027b2294b4fc1" providerId="LiveId" clId="{6465F16F-BAE2-AB49-8701-61763FC2B97B}" dt="2023-07-08T07:37:41.025" v="1188"/>
        <pc:sldMkLst>
          <pc:docMk/>
          <pc:sldMk cId="2501764048" sldId="272"/>
        </pc:sldMkLst>
        <pc:spChg chg="del">
          <ac:chgData name="Thịnh Ngô" userId="f6a027b2294b4fc1" providerId="LiveId" clId="{6465F16F-BAE2-AB49-8701-61763FC2B97B}" dt="2023-07-08T07:37:41.025" v="1188"/>
          <ac:spMkLst>
            <pc:docMk/>
            <pc:sldMk cId="2501764048" sldId="272"/>
            <ac:spMk id="3" creationId="{DC1923EE-D44D-88AA-4F81-A84CC1E76051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2501764048" sldId="272"/>
            <ac:spMk id="4" creationId="{D52C9A4F-A24A-ECA3-6BE5-5F4D7B47315D}"/>
          </ac:spMkLst>
        </pc:spChg>
      </pc:sldChg>
      <pc:sldChg chg="addSp delSp modSp">
        <pc:chgData name="Thịnh Ngô" userId="f6a027b2294b4fc1" providerId="LiveId" clId="{6465F16F-BAE2-AB49-8701-61763FC2B97B}" dt="2023-07-08T07:37:41.025" v="1188"/>
        <pc:sldMkLst>
          <pc:docMk/>
          <pc:sldMk cId="2545030926" sldId="275"/>
        </pc:sldMkLst>
        <pc:spChg chg="del">
          <ac:chgData name="Thịnh Ngô" userId="f6a027b2294b4fc1" providerId="LiveId" clId="{6465F16F-BAE2-AB49-8701-61763FC2B97B}" dt="2023-07-08T07:37:41.025" v="1188"/>
          <ac:spMkLst>
            <pc:docMk/>
            <pc:sldMk cId="2545030926" sldId="275"/>
            <ac:spMk id="3" creationId="{1122A499-4D2A-7038-295A-A22C8D45E2BB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2545030926" sldId="275"/>
            <ac:spMk id="6" creationId="{35CE627F-36E4-DFD7-4152-DD7759A6C9C4}"/>
          </ac:spMkLst>
        </pc:spChg>
      </pc:sldChg>
      <pc:sldChg chg="addSp delSp modSp">
        <pc:chgData name="Thịnh Ngô" userId="f6a027b2294b4fc1" providerId="LiveId" clId="{6465F16F-BAE2-AB49-8701-61763FC2B97B}" dt="2023-07-08T07:37:41.025" v="1188"/>
        <pc:sldMkLst>
          <pc:docMk/>
          <pc:sldMk cId="3716004869" sldId="279"/>
        </pc:sldMkLst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3716004869" sldId="279"/>
            <ac:spMk id="3" creationId="{BF3F0210-F6DD-29B5-11E0-54FA7A1DE38E}"/>
          </ac:spMkLst>
        </pc:spChg>
        <pc:spChg chg="del">
          <ac:chgData name="Thịnh Ngô" userId="f6a027b2294b4fc1" providerId="LiveId" clId="{6465F16F-BAE2-AB49-8701-61763FC2B97B}" dt="2023-07-08T07:37:41.025" v="1188"/>
          <ac:spMkLst>
            <pc:docMk/>
            <pc:sldMk cId="3716004869" sldId="279"/>
            <ac:spMk id="14" creationId="{6FEE4A51-E186-1965-F866-643B8E71BB40}"/>
          </ac:spMkLst>
        </pc:spChg>
      </pc:sldChg>
      <pc:sldChg chg="addSp delSp modSp mod">
        <pc:chgData name="Thịnh Ngô" userId="f6a027b2294b4fc1" providerId="LiveId" clId="{6465F16F-BAE2-AB49-8701-61763FC2B97B}" dt="2023-07-08T07:37:41.025" v="1188"/>
        <pc:sldMkLst>
          <pc:docMk/>
          <pc:sldMk cId="3428556101" sldId="280"/>
        </pc:sldMkLst>
        <pc:spChg chg="del mod">
          <ac:chgData name="Thịnh Ngô" userId="f6a027b2294b4fc1" providerId="LiveId" clId="{6465F16F-BAE2-AB49-8701-61763FC2B97B}" dt="2023-07-08T06:52:31.568" v="457" actId="478"/>
          <ac:spMkLst>
            <pc:docMk/>
            <pc:sldMk cId="3428556101" sldId="280"/>
            <ac:spMk id="2" creationId="{00000000-0000-0000-0000-000000000000}"/>
          </ac:spMkLst>
        </pc:spChg>
        <pc:spChg chg="add del mod">
          <ac:chgData name="Thịnh Ngô" userId="f6a027b2294b4fc1" providerId="LiveId" clId="{6465F16F-BAE2-AB49-8701-61763FC2B97B}" dt="2023-07-08T06:52:29.966" v="456"/>
          <ac:spMkLst>
            <pc:docMk/>
            <pc:sldMk cId="3428556101" sldId="280"/>
            <ac:spMk id="3" creationId="{CE704912-849E-F373-5748-AA7E4D1E9D90}"/>
          </ac:spMkLst>
        </pc:spChg>
        <pc:spChg chg="del">
          <ac:chgData name="Thịnh Ngô" userId="f6a027b2294b4fc1" providerId="LiveId" clId="{6465F16F-BAE2-AB49-8701-61763FC2B97B}" dt="2023-07-08T07:37:41.025" v="1188"/>
          <ac:spMkLst>
            <pc:docMk/>
            <pc:sldMk cId="3428556101" sldId="280"/>
            <ac:spMk id="6" creationId="{15874AC0-1A9F-F3A6-08FC-9E3CBC35D581}"/>
          </ac:spMkLst>
        </pc:spChg>
        <pc:spChg chg="add mod">
          <ac:chgData name="Thịnh Ngô" userId="f6a027b2294b4fc1" providerId="LiveId" clId="{6465F16F-BAE2-AB49-8701-61763FC2B97B}" dt="2023-07-08T06:52:32.015" v="458"/>
          <ac:spMkLst>
            <pc:docMk/>
            <pc:sldMk cId="3428556101" sldId="280"/>
            <ac:spMk id="14" creationId="{5132B7F5-DB4E-708E-CA7A-E83A06F48BAB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3428556101" sldId="280"/>
            <ac:spMk id="15" creationId="{39AD913A-E52A-0399-846A-0551E29F014D}"/>
          </ac:spMkLst>
        </pc:spChg>
      </pc:sldChg>
      <pc:sldChg chg="addSp delSp modSp mod">
        <pc:chgData name="Thịnh Ngô" userId="f6a027b2294b4fc1" providerId="LiveId" clId="{6465F16F-BAE2-AB49-8701-61763FC2B97B}" dt="2023-07-08T07:37:41.025" v="1188"/>
        <pc:sldMkLst>
          <pc:docMk/>
          <pc:sldMk cId="325322426" sldId="281"/>
        </pc:sldMkLst>
        <pc:spChg chg="del">
          <ac:chgData name="Thịnh Ngô" userId="f6a027b2294b4fc1" providerId="LiveId" clId="{6465F16F-BAE2-AB49-8701-61763FC2B97B}" dt="2023-07-08T06:52:45.746" v="459" actId="478"/>
          <ac:spMkLst>
            <pc:docMk/>
            <pc:sldMk cId="325322426" sldId="281"/>
            <ac:spMk id="2" creationId="{00000000-0000-0000-0000-000000000000}"/>
          </ac:spMkLst>
        </pc:spChg>
        <pc:spChg chg="del">
          <ac:chgData name="Thịnh Ngô" userId="f6a027b2294b4fc1" providerId="LiveId" clId="{6465F16F-BAE2-AB49-8701-61763FC2B97B}" dt="2023-07-08T07:37:41.025" v="1188"/>
          <ac:spMkLst>
            <pc:docMk/>
            <pc:sldMk cId="325322426" sldId="281"/>
            <ac:spMk id="3" creationId="{DD9FA66B-45C3-5347-B2F6-C3F2CE0A6A6D}"/>
          </ac:spMkLst>
        </pc:spChg>
        <pc:spChg chg="add mod">
          <ac:chgData name="Thịnh Ngô" userId="f6a027b2294b4fc1" providerId="LiveId" clId="{6465F16F-BAE2-AB49-8701-61763FC2B97B}" dt="2023-07-08T06:52:46.208" v="460"/>
          <ac:spMkLst>
            <pc:docMk/>
            <pc:sldMk cId="325322426" sldId="281"/>
            <ac:spMk id="6" creationId="{B8F11599-13B4-B180-EDFA-C792C12454B4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325322426" sldId="281"/>
            <ac:spMk id="14" creationId="{8CADFD04-FADF-CF6E-6FF5-A41E472D1613}"/>
          </ac:spMkLst>
        </pc:spChg>
      </pc:sldChg>
      <pc:sldChg chg="addSp delSp modSp mod">
        <pc:chgData name="Thịnh Ngô" userId="f6a027b2294b4fc1" providerId="LiveId" clId="{6465F16F-BAE2-AB49-8701-61763FC2B97B}" dt="2023-07-08T07:37:41.025" v="1188"/>
        <pc:sldMkLst>
          <pc:docMk/>
          <pc:sldMk cId="4257352573" sldId="282"/>
        </pc:sldMkLst>
        <pc:spChg chg="del">
          <ac:chgData name="Thịnh Ngô" userId="f6a027b2294b4fc1" providerId="LiveId" clId="{6465F16F-BAE2-AB49-8701-61763FC2B97B}" dt="2023-07-08T06:52:50.131" v="461" actId="478"/>
          <ac:spMkLst>
            <pc:docMk/>
            <pc:sldMk cId="4257352573" sldId="282"/>
            <ac:spMk id="2" creationId="{00000000-0000-0000-0000-000000000000}"/>
          </ac:spMkLst>
        </pc:spChg>
        <pc:spChg chg="add mod">
          <ac:chgData name="Thịnh Ngô" userId="f6a027b2294b4fc1" providerId="LiveId" clId="{6465F16F-BAE2-AB49-8701-61763FC2B97B}" dt="2023-07-08T06:52:50.635" v="462"/>
          <ac:spMkLst>
            <pc:docMk/>
            <pc:sldMk cId="4257352573" sldId="282"/>
            <ac:spMk id="5" creationId="{7180D64F-CB05-5BE1-A497-C282ADD4209F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4257352573" sldId="282"/>
            <ac:spMk id="7" creationId="{21E31D81-38B5-B416-7FEA-D50DD0F3A720}"/>
          </ac:spMkLst>
        </pc:spChg>
        <pc:spChg chg="del">
          <ac:chgData name="Thịnh Ngô" userId="f6a027b2294b4fc1" providerId="LiveId" clId="{6465F16F-BAE2-AB49-8701-61763FC2B97B}" dt="2023-07-08T07:37:41.025" v="1188"/>
          <ac:spMkLst>
            <pc:docMk/>
            <pc:sldMk cId="4257352573" sldId="282"/>
            <ac:spMk id="15" creationId="{59FA3E9F-1516-178F-A67D-FDE59F842B45}"/>
          </ac:spMkLst>
        </pc:spChg>
      </pc:sldChg>
      <pc:sldChg chg="addSp delSp modSp mod">
        <pc:chgData name="Thịnh Ngô" userId="f6a027b2294b4fc1" providerId="LiveId" clId="{6465F16F-BAE2-AB49-8701-61763FC2B97B}" dt="2023-07-08T07:37:41.025" v="1188"/>
        <pc:sldMkLst>
          <pc:docMk/>
          <pc:sldMk cId="147323339" sldId="283"/>
        </pc:sldMkLst>
        <pc:spChg chg="del">
          <ac:chgData name="Thịnh Ngô" userId="f6a027b2294b4fc1" providerId="LiveId" clId="{6465F16F-BAE2-AB49-8701-61763FC2B97B}" dt="2023-07-08T06:52:54.017" v="463" actId="478"/>
          <ac:spMkLst>
            <pc:docMk/>
            <pc:sldMk cId="147323339" sldId="283"/>
            <ac:spMk id="2" creationId="{00000000-0000-0000-0000-000000000000}"/>
          </ac:spMkLst>
        </pc:spChg>
        <pc:spChg chg="add mod">
          <ac:chgData name="Thịnh Ngô" userId="f6a027b2294b4fc1" providerId="LiveId" clId="{6465F16F-BAE2-AB49-8701-61763FC2B97B}" dt="2023-07-08T06:52:54.506" v="464"/>
          <ac:spMkLst>
            <pc:docMk/>
            <pc:sldMk cId="147323339" sldId="283"/>
            <ac:spMk id="5" creationId="{C1D6DDB3-619C-DA35-896C-D8C1B14EC9D0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147323339" sldId="283"/>
            <ac:spMk id="6" creationId="{DB0262FD-DF8D-60E2-7144-B7C9A08E6077}"/>
          </ac:spMkLst>
        </pc:spChg>
        <pc:spChg chg="del">
          <ac:chgData name="Thịnh Ngô" userId="f6a027b2294b4fc1" providerId="LiveId" clId="{6465F16F-BAE2-AB49-8701-61763FC2B97B}" dt="2023-07-08T07:37:41.025" v="1188"/>
          <ac:spMkLst>
            <pc:docMk/>
            <pc:sldMk cId="147323339" sldId="283"/>
            <ac:spMk id="14" creationId="{A1ACB2E8-B509-FBB5-EEB4-2B2D4D969F0F}"/>
          </ac:spMkLst>
        </pc:spChg>
      </pc:sldChg>
      <pc:sldChg chg="addSp delSp modSp mod">
        <pc:chgData name="Thịnh Ngô" userId="f6a027b2294b4fc1" providerId="LiveId" clId="{6465F16F-BAE2-AB49-8701-61763FC2B97B}" dt="2023-07-08T07:37:41.025" v="1188"/>
        <pc:sldMkLst>
          <pc:docMk/>
          <pc:sldMk cId="2719956190" sldId="284"/>
        </pc:sldMkLst>
        <pc:spChg chg="del">
          <ac:chgData name="Thịnh Ngô" userId="f6a027b2294b4fc1" providerId="LiveId" clId="{6465F16F-BAE2-AB49-8701-61763FC2B97B}" dt="2023-07-08T06:52:58.575" v="465" actId="478"/>
          <ac:spMkLst>
            <pc:docMk/>
            <pc:sldMk cId="2719956190" sldId="284"/>
            <ac:spMk id="2" creationId="{00000000-0000-0000-0000-000000000000}"/>
          </ac:spMkLst>
        </pc:spChg>
        <pc:spChg chg="add del mod">
          <ac:chgData name="Thịnh Ngô" userId="f6a027b2294b4fc1" providerId="LiveId" clId="{6465F16F-BAE2-AB49-8701-61763FC2B97B}" dt="2023-07-08T06:07:34.261" v="449" actId="47"/>
          <ac:spMkLst>
            <pc:docMk/>
            <pc:sldMk cId="2719956190" sldId="284"/>
            <ac:spMk id="3" creationId="{CAEA3166-197B-77F0-BB4C-FCE0D7358F33}"/>
          </ac:spMkLst>
        </pc:spChg>
        <pc:spChg chg="add mod">
          <ac:chgData name="Thịnh Ngô" userId="f6a027b2294b4fc1" providerId="LiveId" clId="{6465F16F-BAE2-AB49-8701-61763FC2B97B}" dt="2023-07-08T06:52:59.050" v="466"/>
          <ac:spMkLst>
            <pc:docMk/>
            <pc:sldMk cId="2719956190" sldId="284"/>
            <ac:spMk id="4" creationId="{179AB031-D645-B67E-5201-E6A0161307F5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2719956190" sldId="284"/>
            <ac:spMk id="6" creationId="{29876D5A-115F-5053-4A90-3C8B05533CF2}"/>
          </ac:spMkLst>
        </pc:spChg>
        <pc:spChg chg="del">
          <ac:chgData name="Thịnh Ngô" userId="f6a027b2294b4fc1" providerId="LiveId" clId="{6465F16F-BAE2-AB49-8701-61763FC2B97B}" dt="2023-07-08T07:37:41.025" v="1188"/>
          <ac:spMkLst>
            <pc:docMk/>
            <pc:sldMk cId="2719956190" sldId="284"/>
            <ac:spMk id="12" creationId="{C1CEEF83-9D55-88F0-CEBD-37F4D01B67DC}"/>
          </ac:spMkLst>
        </pc:spChg>
      </pc:sldChg>
      <pc:sldChg chg="addSp delSp modSp mod">
        <pc:chgData name="Thịnh Ngô" userId="f6a027b2294b4fc1" providerId="LiveId" clId="{6465F16F-BAE2-AB49-8701-61763FC2B97B}" dt="2023-07-08T07:37:41.025" v="1188"/>
        <pc:sldMkLst>
          <pc:docMk/>
          <pc:sldMk cId="448696596" sldId="285"/>
        </pc:sldMkLst>
        <pc:spChg chg="del">
          <ac:chgData name="Thịnh Ngô" userId="f6a027b2294b4fc1" providerId="LiveId" clId="{6465F16F-BAE2-AB49-8701-61763FC2B97B}" dt="2023-07-08T06:53:02.259" v="467" actId="478"/>
          <ac:spMkLst>
            <pc:docMk/>
            <pc:sldMk cId="448696596" sldId="285"/>
            <ac:spMk id="2" creationId="{00000000-0000-0000-0000-000000000000}"/>
          </ac:spMkLst>
        </pc:spChg>
        <pc:spChg chg="add mod">
          <ac:chgData name="Thịnh Ngô" userId="f6a027b2294b4fc1" providerId="LiveId" clId="{6465F16F-BAE2-AB49-8701-61763FC2B97B}" dt="2023-07-08T06:53:02.890" v="468"/>
          <ac:spMkLst>
            <pc:docMk/>
            <pc:sldMk cId="448696596" sldId="285"/>
            <ac:spMk id="3" creationId="{A1B6966D-D164-0379-FC3F-5FFCFD726BA4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448696596" sldId="285"/>
            <ac:spMk id="5" creationId="{EA994029-3F04-C4A3-5B81-FA7F1649B8D0}"/>
          </ac:spMkLst>
        </pc:spChg>
        <pc:spChg chg="del">
          <ac:chgData name="Thịnh Ngô" userId="f6a027b2294b4fc1" providerId="LiveId" clId="{6465F16F-BAE2-AB49-8701-61763FC2B97B}" dt="2023-07-08T07:37:41.025" v="1188"/>
          <ac:spMkLst>
            <pc:docMk/>
            <pc:sldMk cId="448696596" sldId="285"/>
            <ac:spMk id="6" creationId="{43BF28E2-D0F2-D525-5E66-F24B1F34D4BA}"/>
          </ac:spMkLst>
        </pc:spChg>
      </pc:sldChg>
      <pc:sldChg chg="addSp delSp modSp mod">
        <pc:chgData name="Thịnh Ngô" userId="f6a027b2294b4fc1" providerId="LiveId" clId="{6465F16F-BAE2-AB49-8701-61763FC2B97B}" dt="2023-07-08T07:37:41.025" v="1188"/>
        <pc:sldMkLst>
          <pc:docMk/>
          <pc:sldMk cId="624069141" sldId="286"/>
        </pc:sldMkLst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624069141" sldId="286"/>
            <ac:spMk id="3" creationId="{ECD2CF88-0CA9-F469-EC2C-EA1B18949FFB}"/>
          </ac:spMkLst>
        </pc:spChg>
        <pc:spChg chg="add del mod">
          <ac:chgData name="Thịnh Ngô" userId="f6a027b2294b4fc1" providerId="LiveId" clId="{6465F16F-BAE2-AB49-8701-61763FC2B97B}" dt="2023-07-08T02:44:21.595" v="9"/>
          <ac:spMkLst>
            <pc:docMk/>
            <pc:sldMk cId="624069141" sldId="286"/>
            <ac:spMk id="5" creationId="{E37C882C-3682-E8D5-E859-B3871EF24759}"/>
          </ac:spMkLst>
        </pc:spChg>
        <pc:spChg chg="del">
          <ac:chgData name="Thịnh Ngô" userId="f6a027b2294b4fc1" providerId="LiveId" clId="{6465F16F-BAE2-AB49-8701-61763FC2B97B}" dt="2023-07-08T07:37:41.025" v="1188"/>
          <ac:spMkLst>
            <pc:docMk/>
            <pc:sldMk cId="624069141" sldId="286"/>
            <ac:spMk id="6" creationId="{43BF28E2-D0F2-D525-5E66-F24B1F34D4BA}"/>
          </ac:spMkLst>
        </pc:spChg>
        <pc:picChg chg="add mod">
          <ac:chgData name="Thịnh Ngô" userId="f6a027b2294b4fc1" providerId="LiveId" clId="{6465F16F-BAE2-AB49-8701-61763FC2B97B}" dt="2023-07-08T02:54:06.568" v="32" actId="1076"/>
          <ac:picMkLst>
            <pc:docMk/>
            <pc:sldMk cId="624069141" sldId="286"/>
            <ac:picMk id="4" creationId="{67FBF860-941F-CE1A-5EBA-05EB673CECFC}"/>
          </ac:picMkLst>
        </pc:picChg>
        <pc:picChg chg="add del mod">
          <ac:chgData name="Thịnh Ngô" userId="f6a027b2294b4fc1" providerId="LiveId" clId="{6465F16F-BAE2-AB49-8701-61763FC2B97B}" dt="2023-07-08T02:44:37.152" v="13" actId="478"/>
          <ac:picMkLst>
            <pc:docMk/>
            <pc:sldMk cId="624069141" sldId="286"/>
            <ac:picMk id="7" creationId="{146465D0-DD59-4F47-7901-5A7D08C3745B}"/>
          </ac:picMkLst>
        </pc:picChg>
        <pc:picChg chg="add mod modCrop">
          <ac:chgData name="Thịnh Ngô" userId="f6a027b2294b4fc1" providerId="LiveId" clId="{6465F16F-BAE2-AB49-8701-61763FC2B97B}" dt="2023-07-08T02:45:22.669" v="24" actId="14100"/>
          <ac:picMkLst>
            <pc:docMk/>
            <pc:sldMk cId="624069141" sldId="286"/>
            <ac:picMk id="8" creationId="{DD332E02-1F1C-8C59-F43A-4F5F5775E45F}"/>
          </ac:picMkLst>
        </pc:picChg>
      </pc:sldChg>
      <pc:sldChg chg="addSp modSp mod modTransition modAnim">
        <pc:chgData name="Thịnh Ngô" userId="f6a027b2294b4fc1" providerId="LiveId" clId="{6465F16F-BAE2-AB49-8701-61763FC2B97B}" dt="2023-07-08T07:37:41.025" v="1188"/>
        <pc:sldMkLst>
          <pc:docMk/>
          <pc:sldMk cId="1383612541" sldId="287"/>
        </pc:sldMkLst>
        <pc:spChg chg="mod">
          <ac:chgData name="Thịnh Ngô" userId="f6a027b2294b4fc1" providerId="LiveId" clId="{6465F16F-BAE2-AB49-8701-61763FC2B97B}" dt="2023-07-08T03:08:11.956" v="228" actId="1076"/>
          <ac:spMkLst>
            <pc:docMk/>
            <pc:sldMk cId="1383612541" sldId="287"/>
            <ac:spMk id="7" creationId="{00000000-0000-0000-0000-000000000000}"/>
          </ac:spMkLst>
        </pc:spChg>
        <pc:spChg chg="mod">
          <ac:chgData name="Thịnh Ngô" userId="f6a027b2294b4fc1" providerId="LiveId" clId="{6465F16F-BAE2-AB49-8701-61763FC2B97B}" dt="2023-07-08T03:09:06.208" v="391" actId="20577"/>
          <ac:spMkLst>
            <pc:docMk/>
            <pc:sldMk cId="1383612541" sldId="287"/>
            <ac:spMk id="10" creationId="{00000000-0000-0000-0000-000000000000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1383612541" sldId="287"/>
            <ac:spMk id="11" creationId="{B920D520-0681-35D7-D8A6-D2A1F42126BF}"/>
          </ac:spMkLst>
        </pc:spChg>
        <pc:grpChg chg="mod">
          <ac:chgData name="Thịnh Ngô" userId="f6a027b2294b4fc1" providerId="LiveId" clId="{6465F16F-BAE2-AB49-8701-61763FC2B97B}" dt="2023-07-08T03:07:53.639" v="225" actId="1076"/>
          <ac:grpSpMkLst>
            <pc:docMk/>
            <pc:sldMk cId="1383612541" sldId="287"/>
            <ac:grpSpMk id="5" creationId="{00000000-0000-0000-0000-000000000000}"/>
          </ac:grpSpMkLst>
        </pc:grpChg>
        <pc:grpChg chg="mod">
          <ac:chgData name="Thịnh Ngô" userId="f6a027b2294b4fc1" providerId="LiveId" clId="{6465F16F-BAE2-AB49-8701-61763FC2B97B}" dt="2023-07-08T03:08:15.194" v="229" actId="1076"/>
          <ac:grpSpMkLst>
            <pc:docMk/>
            <pc:sldMk cId="1383612541" sldId="287"/>
            <ac:grpSpMk id="8" creationId="{00000000-0000-0000-0000-000000000000}"/>
          </ac:grpSpMkLst>
        </pc:grpChg>
        <pc:picChg chg="add mod">
          <ac:chgData name="Thịnh Ngô" userId="f6a027b2294b4fc1" providerId="LiveId" clId="{6465F16F-BAE2-AB49-8701-61763FC2B97B}" dt="2023-07-08T03:10:13.773" v="407" actId="1076"/>
          <ac:picMkLst>
            <pc:docMk/>
            <pc:sldMk cId="1383612541" sldId="287"/>
            <ac:picMk id="12" creationId="{4BEAEAB2-2BD7-E020-36E1-C50D6083EC03}"/>
          </ac:picMkLst>
        </pc:picChg>
        <pc:picChg chg="add mod">
          <ac:chgData name="Thịnh Ngô" userId="f6a027b2294b4fc1" providerId="LiveId" clId="{6465F16F-BAE2-AB49-8701-61763FC2B97B}" dt="2023-07-08T03:10:25.772" v="414" actId="1076"/>
          <ac:picMkLst>
            <pc:docMk/>
            <pc:sldMk cId="1383612541" sldId="287"/>
            <ac:picMk id="14" creationId="{09275955-32E1-D79C-E89D-60AE0A537A3B}"/>
          </ac:picMkLst>
        </pc:picChg>
      </pc:sldChg>
      <pc:sldChg chg="addSp delSp modSp add mod modTransition">
        <pc:chgData name="Thịnh Ngô" userId="f6a027b2294b4fc1" providerId="LiveId" clId="{6465F16F-BAE2-AB49-8701-61763FC2B97B}" dt="2023-07-08T07:37:41.025" v="1188"/>
        <pc:sldMkLst>
          <pc:docMk/>
          <pc:sldMk cId="1232945002" sldId="288"/>
        </pc:sldMkLst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1232945002" sldId="288"/>
            <ac:spMk id="5" creationId="{4F13C2A4-25E1-E31F-6DB2-0C0D2D852264}"/>
          </ac:spMkLst>
        </pc:spChg>
        <pc:grpChg chg="del">
          <ac:chgData name="Thịnh Ngô" userId="f6a027b2294b4fc1" providerId="LiveId" clId="{6465F16F-BAE2-AB49-8701-61763FC2B97B}" dt="2023-07-08T02:57:12.308" v="66" actId="478"/>
          <ac:grpSpMkLst>
            <pc:docMk/>
            <pc:sldMk cId="1232945002" sldId="288"/>
            <ac:grpSpMk id="5" creationId="{00000000-0000-0000-0000-000000000000}"/>
          </ac:grpSpMkLst>
        </pc:grpChg>
        <pc:grpChg chg="mod">
          <ac:chgData name="Thịnh Ngô" userId="f6a027b2294b4fc1" providerId="LiveId" clId="{6465F16F-BAE2-AB49-8701-61763FC2B97B}" dt="2023-07-08T02:58:21.479" v="82" actId="1076"/>
          <ac:grpSpMkLst>
            <pc:docMk/>
            <pc:sldMk cId="1232945002" sldId="288"/>
            <ac:grpSpMk id="8" creationId="{00000000-0000-0000-0000-000000000000}"/>
          </ac:grpSpMkLst>
        </pc:grpChg>
        <pc:grpChg chg="del">
          <ac:chgData name="Thịnh Ngô" userId="f6a027b2294b4fc1" providerId="LiveId" clId="{6465F16F-BAE2-AB49-8701-61763FC2B97B}" dt="2023-07-08T02:57:15.117" v="67" actId="478"/>
          <ac:grpSpMkLst>
            <pc:docMk/>
            <pc:sldMk cId="1232945002" sldId="288"/>
            <ac:grpSpMk id="11" creationId="{00000000-0000-0000-0000-000000000000}"/>
          </ac:grpSpMkLst>
        </pc:grpChg>
        <pc:picChg chg="add mod">
          <ac:chgData name="Thịnh Ngô" userId="f6a027b2294b4fc1" providerId="LiveId" clId="{6465F16F-BAE2-AB49-8701-61763FC2B97B}" dt="2023-07-08T02:57:43.625" v="75" actId="1076"/>
          <ac:picMkLst>
            <pc:docMk/>
            <pc:sldMk cId="1232945002" sldId="288"/>
            <ac:picMk id="15" creationId="{557A5BB4-4F3B-EF28-1F60-0D57F552C810}"/>
          </ac:picMkLst>
        </pc:picChg>
        <pc:picChg chg="add mod">
          <ac:chgData name="Thịnh Ngô" userId="f6a027b2294b4fc1" providerId="LiveId" clId="{6465F16F-BAE2-AB49-8701-61763FC2B97B}" dt="2023-07-08T02:57:57.811" v="79" actId="1076"/>
          <ac:picMkLst>
            <pc:docMk/>
            <pc:sldMk cId="1232945002" sldId="288"/>
            <ac:picMk id="17" creationId="{9ABA41A1-67A1-04EF-4A52-D777A7A18737}"/>
          </ac:picMkLst>
        </pc:picChg>
      </pc:sldChg>
      <pc:sldChg chg="addSp modSp add mod ord">
        <pc:chgData name="Thịnh Ngô" userId="f6a027b2294b4fc1" providerId="LiveId" clId="{6465F16F-BAE2-AB49-8701-61763FC2B97B}" dt="2023-07-08T07:37:41.025" v="1188"/>
        <pc:sldMkLst>
          <pc:docMk/>
          <pc:sldMk cId="3736050408" sldId="289"/>
        </pc:sldMkLst>
        <pc:spChg chg="mod">
          <ac:chgData name="Thịnh Ngô" userId="f6a027b2294b4fc1" providerId="LiveId" clId="{6465F16F-BAE2-AB49-8701-61763FC2B97B}" dt="2023-07-08T03:04:33.632" v="162" actId="20577"/>
          <ac:spMkLst>
            <pc:docMk/>
            <pc:sldMk cId="3736050408" sldId="289"/>
            <ac:spMk id="13" creationId="{00000000-0000-0000-0000-000000000000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3736050408" sldId="289"/>
            <ac:spMk id="14" creationId="{A00D9642-6A1E-8058-2F52-352E6BFB1573}"/>
          </ac:spMkLst>
        </pc:spChg>
      </pc:sldChg>
      <pc:sldChg chg="addSp delSp modSp add mod delAnim">
        <pc:chgData name="Thịnh Ngô" userId="f6a027b2294b4fc1" providerId="LiveId" clId="{6465F16F-BAE2-AB49-8701-61763FC2B97B}" dt="2023-07-08T07:37:41.025" v="1188"/>
        <pc:sldMkLst>
          <pc:docMk/>
          <pc:sldMk cId="4001767010" sldId="290"/>
        </pc:sldMkLst>
        <pc:spChg chg="mod topLvl">
          <ac:chgData name="Thịnh Ngô" userId="f6a027b2294b4fc1" providerId="LiveId" clId="{6465F16F-BAE2-AB49-8701-61763FC2B97B}" dt="2023-07-08T06:56:42.721" v="490" actId="478"/>
          <ac:spMkLst>
            <pc:docMk/>
            <pc:sldMk cId="4001767010" sldId="290"/>
            <ac:spMk id="3" creationId="{00000000-0000-0000-0000-000000000000}"/>
          </ac:spMkLst>
        </pc:spChg>
        <pc:spChg chg="del topLvl">
          <ac:chgData name="Thịnh Ngô" userId="f6a027b2294b4fc1" providerId="LiveId" clId="{6465F16F-BAE2-AB49-8701-61763FC2B97B}" dt="2023-07-08T06:56:42.721" v="490" actId="478"/>
          <ac:spMkLst>
            <pc:docMk/>
            <pc:sldMk cId="4001767010" sldId="290"/>
            <ac:spMk id="4" creationId="{00000000-0000-0000-0000-000000000000}"/>
          </ac:spMkLst>
        </pc:spChg>
        <pc:spChg chg="add mod">
          <ac:chgData name="Thịnh Ngô" userId="f6a027b2294b4fc1" providerId="LiveId" clId="{6465F16F-BAE2-AB49-8701-61763FC2B97B}" dt="2023-07-08T07:01:12.920" v="690" actId="20577"/>
          <ac:spMkLst>
            <pc:docMk/>
            <pc:sldMk cId="4001767010" sldId="290"/>
            <ac:spMk id="11" creationId="{A0CD61EF-4534-D1F4-EA28-24FD86857D80}"/>
          </ac:spMkLst>
        </pc:spChg>
        <pc:spChg chg="add mod">
          <ac:chgData name="Thịnh Ngô" userId="f6a027b2294b4fc1" providerId="LiveId" clId="{6465F16F-BAE2-AB49-8701-61763FC2B97B}" dt="2023-07-08T07:01:14.514" v="693" actId="20577"/>
          <ac:spMkLst>
            <pc:docMk/>
            <pc:sldMk cId="4001767010" sldId="290"/>
            <ac:spMk id="15" creationId="{268CF338-4C48-2D1D-5A69-E5401F3E0DEF}"/>
          </ac:spMkLst>
        </pc:spChg>
        <pc:spChg chg="add mod">
          <ac:chgData name="Thịnh Ngô" userId="f6a027b2294b4fc1" providerId="LiveId" clId="{6465F16F-BAE2-AB49-8701-61763FC2B97B}" dt="2023-07-08T07:01:15.911" v="696" actId="20577"/>
          <ac:spMkLst>
            <pc:docMk/>
            <pc:sldMk cId="4001767010" sldId="290"/>
            <ac:spMk id="17" creationId="{9B7C25CF-2C83-D89C-7DBB-123699195AD8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4001767010" sldId="290"/>
            <ac:spMk id="18" creationId="{F6149A37-BAE0-9D8E-B103-07EC5668E358}"/>
          </ac:spMkLst>
        </pc:spChg>
        <pc:grpChg chg="del">
          <ac:chgData name="Thịnh Ngô" userId="f6a027b2294b4fc1" providerId="LiveId" clId="{6465F16F-BAE2-AB49-8701-61763FC2B97B}" dt="2023-07-08T06:56:42.721" v="490" actId="478"/>
          <ac:grpSpMkLst>
            <pc:docMk/>
            <pc:sldMk cId="4001767010" sldId="290"/>
            <ac:grpSpMk id="2" creationId="{00000000-0000-0000-0000-000000000000}"/>
          </ac:grpSpMkLst>
        </pc:grpChg>
        <pc:grpChg chg="del">
          <ac:chgData name="Thịnh Ngô" userId="f6a027b2294b4fc1" providerId="LiveId" clId="{6465F16F-BAE2-AB49-8701-61763FC2B97B}" dt="2023-07-08T06:56:28.955" v="470" actId="478"/>
          <ac:grpSpMkLst>
            <pc:docMk/>
            <pc:sldMk cId="4001767010" sldId="290"/>
            <ac:grpSpMk id="5" creationId="{00000000-0000-0000-0000-000000000000}"/>
          </ac:grpSpMkLst>
        </pc:grpChg>
        <pc:grpChg chg="del">
          <ac:chgData name="Thịnh Ngô" userId="f6a027b2294b4fc1" providerId="LiveId" clId="{6465F16F-BAE2-AB49-8701-61763FC2B97B}" dt="2023-07-08T06:56:28.955" v="470" actId="478"/>
          <ac:grpSpMkLst>
            <pc:docMk/>
            <pc:sldMk cId="4001767010" sldId="290"/>
            <ac:grpSpMk id="8" creationId="{00000000-0000-0000-0000-000000000000}"/>
          </ac:grpSpMkLst>
        </pc:grpChg>
        <pc:picChg chg="del">
          <ac:chgData name="Thịnh Ngô" userId="f6a027b2294b4fc1" providerId="LiveId" clId="{6465F16F-BAE2-AB49-8701-61763FC2B97B}" dt="2023-07-08T06:56:30.757" v="471" actId="478"/>
          <ac:picMkLst>
            <pc:docMk/>
            <pc:sldMk cId="4001767010" sldId="290"/>
            <ac:picMk id="12" creationId="{4BEAEAB2-2BD7-E020-36E1-C50D6083EC03}"/>
          </ac:picMkLst>
        </pc:picChg>
        <pc:picChg chg="del">
          <ac:chgData name="Thịnh Ngô" userId="f6a027b2294b4fc1" providerId="LiveId" clId="{6465F16F-BAE2-AB49-8701-61763FC2B97B}" dt="2023-07-08T06:56:30.757" v="471" actId="478"/>
          <ac:picMkLst>
            <pc:docMk/>
            <pc:sldMk cId="4001767010" sldId="290"/>
            <ac:picMk id="14" creationId="{09275955-32E1-D79C-E89D-60AE0A537A3B}"/>
          </ac:picMkLst>
        </pc:picChg>
      </pc:sldChg>
      <pc:sldChg chg="addSp delSp modSp add mod">
        <pc:chgData name="Thịnh Ngô" userId="f6a027b2294b4fc1" providerId="LiveId" clId="{6465F16F-BAE2-AB49-8701-61763FC2B97B}" dt="2023-07-08T07:37:41.025" v="1188"/>
        <pc:sldMkLst>
          <pc:docMk/>
          <pc:sldMk cId="46504903" sldId="291"/>
        </pc:sldMkLst>
        <pc:spChg chg="del">
          <ac:chgData name="Thịnh Ngô" userId="f6a027b2294b4fc1" providerId="LiveId" clId="{6465F16F-BAE2-AB49-8701-61763FC2B97B}" dt="2023-07-08T06:59:24.973" v="664" actId="478"/>
          <ac:spMkLst>
            <pc:docMk/>
            <pc:sldMk cId="46504903" sldId="291"/>
            <ac:spMk id="3" creationId="{00000000-0000-0000-0000-000000000000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46504903" sldId="291"/>
            <ac:spMk id="5" creationId="{E01A8343-7A04-72F0-AA25-79F5CB8B4BA8}"/>
          </ac:spMkLst>
        </pc:spChg>
        <pc:spChg chg="mod">
          <ac:chgData name="Thịnh Ngô" userId="f6a027b2294b4fc1" providerId="LiveId" clId="{6465F16F-BAE2-AB49-8701-61763FC2B97B}" dt="2023-07-08T07:01:19.920" v="700" actId="20577"/>
          <ac:spMkLst>
            <pc:docMk/>
            <pc:sldMk cId="46504903" sldId="291"/>
            <ac:spMk id="11" creationId="{A0CD61EF-4534-D1F4-EA28-24FD86857D80}"/>
          </ac:spMkLst>
        </pc:spChg>
        <pc:picChg chg="add mod">
          <ac:chgData name="Thịnh Ngô" userId="f6a027b2294b4fc1" providerId="LiveId" clId="{6465F16F-BAE2-AB49-8701-61763FC2B97B}" dt="2023-07-08T06:59:48.498" v="671" actId="1076"/>
          <ac:picMkLst>
            <pc:docMk/>
            <pc:sldMk cId="46504903" sldId="291"/>
            <ac:picMk id="4" creationId="{C6248407-E67B-F985-BAEF-8E59D9022C20}"/>
          </ac:picMkLst>
        </pc:picChg>
      </pc:sldChg>
      <pc:sldChg chg="addSp delSp modSp add mod">
        <pc:chgData name="Thịnh Ngô" userId="f6a027b2294b4fc1" providerId="LiveId" clId="{6465F16F-BAE2-AB49-8701-61763FC2B97B}" dt="2023-07-08T07:37:41.025" v="1188"/>
        <pc:sldMkLst>
          <pc:docMk/>
          <pc:sldMk cId="3924088127" sldId="292"/>
        </pc:sldMkLst>
        <pc:spChg chg="del mod">
          <ac:chgData name="Thịnh Ngô" userId="f6a027b2294b4fc1" providerId="LiveId" clId="{6465F16F-BAE2-AB49-8701-61763FC2B97B}" dt="2023-07-08T07:03:42.071" v="710" actId="478"/>
          <ac:spMkLst>
            <pc:docMk/>
            <pc:sldMk cId="3924088127" sldId="292"/>
            <ac:spMk id="6" creationId="{5F9364CF-D381-8EC1-8115-429A6E8B0C54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9" creationId="{BC0F7F96-3C6E-F7FA-06EE-079D9B3107D0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10" creationId="{1CD1714A-B82A-927A-E3EC-7F99D7F4875B}"/>
          </ac:spMkLst>
        </pc:spChg>
        <pc:spChg chg="add del mod">
          <ac:chgData name="Thịnh Ngô" userId="f6a027b2294b4fc1" providerId="LiveId" clId="{6465F16F-BAE2-AB49-8701-61763FC2B97B}" dt="2023-07-08T07:02:47.709" v="705"/>
          <ac:spMkLst>
            <pc:docMk/>
            <pc:sldMk cId="3924088127" sldId="292"/>
            <ac:spMk id="11" creationId="{A0CD61EF-4534-D1F4-EA28-24FD86857D80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13" creationId="{37A17BE2-7382-4186-CCF6-6E439EC5A0DC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14" creationId="{A4584C5D-9C1D-2621-59C3-0B8835CB4FF3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16" creationId="{355E7262-45F7-9262-0D4A-D14B3DE20EE4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17" creationId="{526CEAD6-B7F1-585E-9538-58088CAEB279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19" creationId="{00F20A73-4F7E-2872-D112-CBDD2E388D1A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20" creationId="{BBAA7F59-72B9-2A62-B39F-EA8A3A6D6A8F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22" creationId="{78AC54F7-828E-0613-BA60-7290BD0041B2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23" creationId="{4518F895-D81D-9D47-365C-DF44CAE86ABF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25" creationId="{4EFC2C7F-A092-E11F-65CE-9B169C8F8D50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26" creationId="{AA7AFAAF-377A-C90F-0AB0-42B5C225D314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28" creationId="{B194CFD7-77BD-C62C-D07C-1C5AB6917B5C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29" creationId="{D73CC402-70A8-90EF-EA91-724C73BC4549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31" creationId="{C697457D-EA44-19DA-E5B5-212234325159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32" creationId="{CBB262C3-A640-0932-BDC8-364573C035DE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34" creationId="{6101CC96-E350-0663-4637-4B7700F05D5F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35" creationId="{EB81631A-9639-72A2-5623-41CCC9FFCA0F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37" creationId="{E9AC6E1F-B678-255C-8B2B-8FF0B6BF816D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38" creationId="{42001DF4-28C2-8772-1D6A-97F11E7F52DD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40" creationId="{04F80CBD-725F-45A5-549F-824F67074DE6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41" creationId="{910C0F67-453F-A8E7-4CF1-141FA5B68B47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43" creationId="{336C8D7D-B6BF-78AF-6C40-B760BCBC5F24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46" creationId="{B0FA1821-BA15-25C5-357D-FD2AA9FBBCE6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47" creationId="{449D37DA-60B6-20A6-D342-33060A61D7CF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48" creationId="{8AA32E7C-461C-8328-9E7B-0046D7B6A101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50" creationId="{9BA5F86C-EED1-7195-7D80-89989E582976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51" creationId="{78B80492-11DF-F27E-74D6-AFA8C676ACA9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52" creationId="{C1382C91-1A33-C419-5009-BF2B47717330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54" creationId="{B12D7FC6-7C3F-5281-B1E2-A8C541F0C527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55" creationId="{C29E9ED2-6E74-C10F-EED1-ABD9F1BB4813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56" creationId="{D7009712-F1EC-34A6-BD98-877EB5ED0C7A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58" creationId="{204BD585-8B05-6508-72EA-CFD7EDFBE025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59" creationId="{DBD456C8-C363-1F5E-95DD-E988E190C577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60" creationId="{AA016127-7FC5-FDDF-C8FC-8D9B347260B7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62" creationId="{20C280BB-4BE3-0E9E-86D1-2CA2BE61A770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63" creationId="{BD1D9935-EE7A-BC73-4D14-9FA20FE50B1B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64" creationId="{448ED672-C86F-3C88-71B6-A00978A38614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66" creationId="{46D22BED-8851-BD10-77B7-C48B60EDDD66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67" creationId="{ED18A908-9CA4-0FF7-0992-A7183B01592E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68" creationId="{B553F6C8-2E65-574D-80C2-52D1C180F0DF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70" creationId="{C179AEA5-D5B0-EF95-08F0-BFDA3BB2C420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71" creationId="{AC338B6D-0B92-24FA-3505-DA11901C81E7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72" creationId="{4177F26C-DE95-7BC3-8C2F-938559FB43C3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74" creationId="{05968FEA-36A2-E169-4DE8-4AFB0C059A7C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75" creationId="{0A6BA2ED-9FD3-F3B9-E06F-D5E4575EADC1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76" creationId="{D6C663C2-BD9C-A12F-058B-DF77847922F3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78" creationId="{28CBA262-DE79-CC6E-FE9A-183813CA6958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79" creationId="{3C0B4E9F-717A-2B86-4D62-EA3C787A923C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80" creationId="{887494A8-23FF-B5B8-496C-9F1CD9473E1A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82" creationId="{731C0880-BF72-F529-D15C-05E0FB4309E7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83" creationId="{0CBB4819-8FAC-C135-B939-C135755AECE8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84" creationId="{6B8C7B43-836F-B8CA-3392-6C3ED6BA72EC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86" creationId="{934DF358-CD9B-8975-5C08-7279BB6F9244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87" creationId="{ABEA66B8-7791-7271-5DAF-C2F521ED383C}"/>
          </ac:spMkLst>
        </pc:spChg>
        <pc:spChg chg="mod">
          <ac:chgData name="Thịnh Ngô" userId="f6a027b2294b4fc1" providerId="LiveId" clId="{6465F16F-BAE2-AB49-8701-61763FC2B97B}" dt="2023-07-08T07:03:38.930" v="709" actId="27803"/>
          <ac:spMkLst>
            <pc:docMk/>
            <pc:sldMk cId="3924088127" sldId="292"/>
            <ac:spMk id="88" creationId="{08F23C3A-7368-FA03-B1CA-90ED32E9740F}"/>
          </ac:spMkLst>
        </pc:spChg>
        <pc:spChg chg="add mod">
          <ac:chgData name="Thịnh Ngô" userId="f6a027b2294b4fc1" providerId="LiveId" clId="{6465F16F-BAE2-AB49-8701-61763FC2B97B}" dt="2023-07-08T07:06:30.107" v="847" actId="20577"/>
          <ac:spMkLst>
            <pc:docMk/>
            <pc:sldMk cId="3924088127" sldId="292"/>
            <ac:spMk id="91" creationId="{0D2DD873-53B4-694A-95DD-066F25A248C1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3924088127" sldId="292"/>
            <ac:spMk id="92" creationId="{4F7040C3-E25C-AACE-D69B-15A25657548B}"/>
          </ac:spMkLst>
        </pc:spChg>
        <pc:grpChg chg="del 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5" creationId="{72CFEC87-290C-99A1-3D73-F9F3276E3380}"/>
          </ac:grpSpMkLst>
        </pc:grpChg>
        <pc:grpChg chg="del mod">
          <ac:chgData name="Thịnh Ngô" userId="f6a027b2294b4fc1" providerId="LiveId" clId="{6465F16F-BAE2-AB49-8701-61763FC2B97B}" dt="2023-07-08T07:04:01.285" v="716" actId="478"/>
          <ac:grpSpMkLst>
            <pc:docMk/>
            <pc:sldMk cId="3924088127" sldId="292"/>
            <ac:grpSpMk id="7" creationId="{AE426FC2-FEE8-2D84-1F77-B7B791A5137B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8" creationId="{5262F9E1-EFB4-541B-E52C-0346EC651D3C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12" creationId="{67FC0A78-89FC-13A6-C625-BAD019DB8930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15" creationId="{31FB4B85-C9C1-2B02-4A8B-757F32C39C25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18" creationId="{FF13922E-205E-039E-CC90-22D87ABBF064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21" creationId="{D9E3506C-3C3A-58ED-58D3-FB5F0E5BEE19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24" creationId="{319E4EAD-DF5A-86A5-1577-E391F6D461A8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27" creationId="{06E9B165-AE41-1920-8ABF-618CC2B25191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30" creationId="{BB301493-785C-52EC-6118-A55588293756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33" creationId="{49C004FC-D410-C74A-163D-411A0D13B338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36" creationId="{710907A7-32AA-D17A-7966-210A6B7CE777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39" creationId="{F337D4D8-00E0-BC99-6F39-09010B602C69}"/>
          </ac:grpSpMkLst>
        </pc:grpChg>
        <pc:grpChg chg="del mod">
          <ac:chgData name="Thịnh Ngô" userId="f6a027b2294b4fc1" providerId="LiveId" clId="{6465F16F-BAE2-AB49-8701-61763FC2B97B}" dt="2023-07-08T07:04:01.285" v="716" actId="478"/>
          <ac:grpSpMkLst>
            <pc:docMk/>
            <pc:sldMk cId="3924088127" sldId="292"/>
            <ac:grpSpMk id="42" creationId="{58199361-FC8E-65E0-FD0D-43848FC4BC34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44" creationId="{4D89F329-A785-A7CB-0371-2343326DDB78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45" creationId="{4D35AD3D-6D76-D858-9AF3-2047A1953887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49" creationId="{0EB9DEFB-5F92-7022-EA67-93DAB8ED3327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53" creationId="{BD454AD2-C5AB-FB3C-ECEB-C6F13FDC9839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57" creationId="{5B4205B9-BF91-DB81-47E6-09503AA21AD4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61" creationId="{0BBF6BC9-1CC5-BD60-E101-C2BEC72CA92F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65" creationId="{173EA6CA-DBE9-3F4A-E18D-8EA27BC0AAB0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69" creationId="{0EDDF0D2-AD70-EC4C-21B1-B50C234530F1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73" creationId="{C7C085F6-F414-2ADA-29C6-CCC06148E123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77" creationId="{CE768A9D-E3F3-984B-B78D-96A9298FCD2F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81" creationId="{4133B825-8DCA-1A1B-5764-2F252D1B5614}"/>
          </ac:grpSpMkLst>
        </pc:grpChg>
        <pc:grpChg chg="mod">
          <ac:chgData name="Thịnh Ngô" userId="f6a027b2294b4fc1" providerId="LiveId" clId="{6465F16F-BAE2-AB49-8701-61763FC2B97B}" dt="2023-07-08T07:03:38.930" v="709" actId="27803"/>
          <ac:grpSpMkLst>
            <pc:docMk/>
            <pc:sldMk cId="3924088127" sldId="292"/>
            <ac:grpSpMk id="85" creationId="{5AB5E6F6-853C-D6A2-90C4-D945A5A22657}"/>
          </ac:grpSpMkLst>
        </pc:grpChg>
        <pc:picChg chg="add del mod">
          <ac:chgData name="Thịnh Ngô" userId="f6a027b2294b4fc1" providerId="LiveId" clId="{6465F16F-BAE2-AB49-8701-61763FC2B97B}" dt="2023-07-08T07:03:38.930" v="709" actId="27803"/>
          <ac:picMkLst>
            <pc:docMk/>
            <pc:sldMk cId="3924088127" sldId="292"/>
            <ac:picMk id="3" creationId="{49A57F60-78A1-BC18-A8FD-DD02DE5C42BC}"/>
          </ac:picMkLst>
        </pc:picChg>
        <pc:picChg chg="add del">
          <ac:chgData name="Thịnh Ngô" userId="f6a027b2294b4fc1" providerId="LiveId" clId="{6465F16F-BAE2-AB49-8701-61763FC2B97B}" dt="2023-07-08T07:02:38.364" v="704" actId="478"/>
          <ac:picMkLst>
            <pc:docMk/>
            <pc:sldMk cId="3924088127" sldId="292"/>
            <ac:picMk id="4" creationId="{C6248407-E67B-F985-BAEF-8E59D9022C20}"/>
          </ac:picMkLst>
        </pc:picChg>
        <pc:picChg chg="add mod">
          <ac:chgData name="Thịnh Ngô" userId="f6a027b2294b4fc1" providerId="LiveId" clId="{6465F16F-BAE2-AB49-8701-61763FC2B97B}" dt="2023-07-08T07:06:26.996" v="843" actId="1076"/>
          <ac:picMkLst>
            <pc:docMk/>
            <pc:sldMk cId="3924088127" sldId="292"/>
            <ac:picMk id="90" creationId="{3BBC457A-FF87-53C4-2F12-CABE328D1743}"/>
          </ac:picMkLst>
        </pc:picChg>
      </pc:sldChg>
      <pc:sldChg chg="addSp delSp modSp add mod">
        <pc:chgData name="Thịnh Ngô" userId="f6a027b2294b4fc1" providerId="LiveId" clId="{6465F16F-BAE2-AB49-8701-61763FC2B97B}" dt="2023-07-08T07:37:41.025" v="1188"/>
        <pc:sldMkLst>
          <pc:docMk/>
          <pc:sldMk cId="350948494" sldId="293"/>
        </pc:sldMkLst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350948494" sldId="293"/>
            <ac:spMk id="4" creationId="{DE370AE5-81D7-4F05-7F0B-63663AB511D4}"/>
          </ac:spMkLst>
        </pc:spChg>
        <pc:picChg chg="add mod">
          <ac:chgData name="Thịnh Ngô" userId="f6a027b2294b4fc1" providerId="LiveId" clId="{6465F16F-BAE2-AB49-8701-61763FC2B97B}" dt="2023-07-08T07:04:52.273" v="731" actId="1076"/>
          <ac:picMkLst>
            <pc:docMk/>
            <pc:sldMk cId="350948494" sldId="293"/>
            <ac:picMk id="3" creationId="{81F8A6A6-88C7-A451-AB30-05E04FACA159}"/>
          </ac:picMkLst>
        </pc:picChg>
        <pc:picChg chg="del">
          <ac:chgData name="Thịnh Ngô" userId="f6a027b2294b4fc1" providerId="LiveId" clId="{6465F16F-BAE2-AB49-8701-61763FC2B97B}" dt="2023-07-08T07:04:40.277" v="725" actId="478"/>
          <ac:picMkLst>
            <pc:docMk/>
            <pc:sldMk cId="350948494" sldId="293"/>
            <ac:picMk id="90" creationId="{3BBC457A-FF87-53C4-2F12-CABE328D1743}"/>
          </ac:picMkLst>
        </pc:picChg>
      </pc:sldChg>
      <pc:sldChg chg="addSp delSp modSp add mod">
        <pc:chgData name="Thịnh Ngô" userId="f6a027b2294b4fc1" providerId="LiveId" clId="{6465F16F-BAE2-AB49-8701-61763FC2B97B}" dt="2023-07-08T07:37:41.025" v="1188"/>
        <pc:sldMkLst>
          <pc:docMk/>
          <pc:sldMk cId="2795214702" sldId="294"/>
        </pc:sldMkLst>
        <pc:spChg chg="add mod">
          <ac:chgData name="Thịnh Ngô" userId="f6a027b2294b4fc1" providerId="LiveId" clId="{6465F16F-BAE2-AB49-8701-61763FC2B97B}" dt="2023-07-08T07:10:30.333" v="1106" actId="20577"/>
          <ac:spMkLst>
            <pc:docMk/>
            <pc:sldMk cId="2795214702" sldId="294"/>
            <ac:spMk id="5" creationId="{111685AB-22D3-01E5-82A1-5FF4BEB2E8CD}"/>
          </ac:spMkLst>
        </pc:spChg>
        <pc:spChg chg="mod">
          <ac:chgData name="Thịnh Ngô" userId="f6a027b2294b4fc1" providerId="LiveId" clId="{6465F16F-BAE2-AB49-8701-61763FC2B97B}" dt="2023-07-08T07:07:00.009" v="850"/>
          <ac:spMkLst>
            <pc:docMk/>
            <pc:sldMk cId="2795214702" sldId="294"/>
            <ac:spMk id="11" creationId="{A0CD61EF-4534-D1F4-EA28-24FD86857D80}"/>
          </ac:spMkLst>
        </pc:spChg>
        <pc:spChg chg="add mod">
          <ac:chgData name="Thịnh Ngô" userId="f6a027b2294b4fc1" providerId="LiveId" clId="{6465F16F-BAE2-AB49-8701-61763FC2B97B}" dt="2023-07-08T07:37:41.025" v="1188"/>
          <ac:spMkLst>
            <pc:docMk/>
            <pc:sldMk cId="2795214702" sldId="294"/>
            <ac:spMk id="13" creationId="{96063358-F647-22EF-D527-337C28D657D5}"/>
          </ac:spMkLst>
        </pc:spChg>
        <pc:picChg chg="del">
          <ac:chgData name="Thịnh Ngô" userId="f6a027b2294b4fc1" providerId="LiveId" clId="{6465F16F-BAE2-AB49-8701-61763FC2B97B}" dt="2023-07-08T07:06:53.509" v="849" actId="478"/>
          <ac:picMkLst>
            <pc:docMk/>
            <pc:sldMk cId="2795214702" sldId="294"/>
            <ac:picMk id="3" creationId="{81F8A6A6-88C7-A451-AB30-05E04FACA159}"/>
          </ac:picMkLst>
        </pc:picChg>
        <pc:picChg chg="add mod">
          <ac:chgData name="Thịnh Ngô" userId="f6a027b2294b4fc1" providerId="LiveId" clId="{6465F16F-BAE2-AB49-8701-61763FC2B97B}" dt="2023-07-08T07:10:39.419" v="1109" actId="1076"/>
          <ac:picMkLst>
            <pc:docMk/>
            <pc:sldMk cId="2795214702" sldId="294"/>
            <ac:picMk id="4" creationId="{764E7247-FDEB-4757-5E39-CC727EBE2DA7}"/>
          </ac:picMkLst>
        </pc:picChg>
        <pc:picChg chg="add del mod">
          <ac:chgData name="Thịnh Ngô" userId="f6a027b2294b4fc1" providerId="LiveId" clId="{6465F16F-BAE2-AB49-8701-61763FC2B97B}" dt="2023-07-08T07:10:35.243" v="1107" actId="1076"/>
          <ac:picMkLst>
            <pc:docMk/>
            <pc:sldMk cId="2795214702" sldId="294"/>
            <ac:picMk id="7" creationId="{80BDE876-FC70-9814-2028-22740FF81015}"/>
          </ac:picMkLst>
        </pc:picChg>
        <pc:picChg chg="add del mod">
          <ac:chgData name="Thịnh Ngô" userId="f6a027b2294b4fc1" providerId="LiveId" clId="{6465F16F-BAE2-AB49-8701-61763FC2B97B}" dt="2023-07-08T07:10:25.996" v="1104" actId="478"/>
          <ac:picMkLst>
            <pc:docMk/>
            <pc:sldMk cId="2795214702" sldId="294"/>
            <ac:picMk id="9" creationId="{31BC2566-9F0E-7610-02AF-0201618015C3}"/>
          </ac:picMkLst>
        </pc:picChg>
        <pc:picChg chg="add del mod">
          <ac:chgData name="Thịnh Ngô" userId="f6a027b2294b4fc1" providerId="LiveId" clId="{6465F16F-BAE2-AB49-8701-61763FC2B97B}" dt="2023-07-08T07:10:17.578" v="1097"/>
          <ac:picMkLst>
            <pc:docMk/>
            <pc:sldMk cId="2795214702" sldId="294"/>
            <ac:picMk id="12" creationId="{11707E18-75E9-73A5-0258-7EE03596766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B7552A-5DD6-18DC-6E92-B69E9F8E48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2CE6B-3A0E-DA04-B555-F31A17A44E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3ABB9-BADE-4D9A-B8FB-720125DA1F19}" type="datetimeFigureOut">
              <a:rPr lang="vi-VN" smtClean="0"/>
              <a:t>14/07/2023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C2560-E30A-513D-E34D-4DB4B04307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AF346-2FF2-852A-E2A3-CEDDD48CB5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976BD-B3E6-44C2-9BB3-B9B3204F2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5656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4B7E8-0EF7-49FA-BC0F-E5DFC7478E5B}" type="datetimeFigureOut">
              <a:rPr lang="vi-VN" smtClean="0"/>
              <a:t>14/07/2023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8F569-0219-4EC5-931D-2BE37890F56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923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8F569-0219-4EC5-931D-2BE37890F56C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929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8F569-0219-4EC5-931D-2BE37890F56C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577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Chỉ sau 3 tuần LLaMA bị rò rỉ, rất nhiều model open-source khác đã xuất hiện với một tốc độ cực nhanh. Vicuna chỉ mất 3 tuần để đạt được độ tốt 92% so với ChatGPT, với trọng số ít hơn 13 tỷ so với 175 tỷ như GPT3.5 của chatgpt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8F569-0219-4EC5-931D-2BE37890F56C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4321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Hầu hết mọi người đều cho rằng pháp luật quá khô khan, cứng nhắc và cao siêu.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Họ sợ hãi phải dính dáng đến bất cứ vấn đề gì liên quan đến pháp luật. Cứ nhắc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đến pháp luật là người ta nghĩ ngay đến những điều kinh khủng như thủ tục rắc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rối, bị gây khó dễ, bất công, bồi thường, ngồi tù… Nỗi sợ này có nguồn gốc từ lâu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đời, từ khi pháp luật còn là công cụ để giới cầm quyền đàn áp, bóc lột nô lệ và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những người dân yếu đuối</a:t>
            </a:r>
          </a:p>
          <a:p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Nhưng thực tế, luật là một ngành rất rộng, có ảnh hưởng đến mọi lĩnh vực của đời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sống xã hội. Pháp luật chính là cuộc sống. Luật như một công cụ để bảo vệ lợi ích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của công dân.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8F569-0219-4EC5-931D-2BE37890F56C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0497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8F569-0219-4EC5-931D-2BE37890F56C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987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những từ có giá trị TF-IDF cao là những từ xuất hiện nhiều trong văn bản này và xuất hiện ít trong các văn bản khác</a:t>
            </a:r>
            <a:r>
              <a:rPr lang="vi-VN"/>
              <a:t> </a:t>
            </a:r>
            <a:br>
              <a:rPr lang="vi-VN"/>
            </a:br>
            <a:r>
              <a:rPr lang="vi-VN" sz="1800" b="1" i="0">
                <a:solidFill>
                  <a:srgbClr val="000000"/>
                </a:solidFill>
                <a:effectLst/>
                <a:latin typeface="TeXGyrePagella-Bold-Identity-H"/>
              </a:rPr>
              <a:t>IDF: Inverse Document Frequency(Nghịch đảo tần suất của văn bản)</a:t>
            </a: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, giúp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đánh giá tầm quan trọng của một từ. Khi tính toán TF, tất cả các từ được coi như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có độ quan trọng bằng nhau. Nhưng một số từ như “is”,"of" và “that” thường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xuất hiện rất nhiều lần nhưng độ quan trọng là không cao. Như thế ta cần giảm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độ quan trọng của những từ này xuống</a:t>
            </a:r>
            <a:br>
              <a:rPr lang="vi-VN"/>
            </a:br>
            <a:r>
              <a:rPr lang="vi-VN"/>
              <a:t> </a:t>
            </a:r>
            <a:br>
              <a:rPr lang="vi-VN"/>
            </a:b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8F569-0219-4EC5-931D-2BE37890F56C}" type="slidenum">
              <a:rPr lang="vi-VN" smtClean="0"/>
              <a:t>32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7610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những từ có giá trị TF-IDF cao là những từ xuất hiện nhiều trong văn bản này và xuất hiện ít trong các văn bản khác</a:t>
            </a:r>
            <a:r>
              <a:rPr lang="vi-VN"/>
              <a:t> </a:t>
            </a:r>
            <a:br>
              <a:rPr lang="vi-VN"/>
            </a:br>
            <a:r>
              <a:rPr lang="vi-VN" sz="1800" b="1" i="0">
                <a:solidFill>
                  <a:srgbClr val="000000"/>
                </a:solidFill>
                <a:effectLst/>
                <a:latin typeface="TeXGyrePagella-Bold-Identity-H"/>
              </a:rPr>
              <a:t>IDF: Inverse Document Frequency(Nghịch đảo tần suất của văn bản)</a:t>
            </a: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, giúp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đánh giá tầm quan trọng của một từ. Khi tính toán TF, tất cả các từ được coi như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có độ quan trọng bằng nhau. Nhưng một số từ như “is”,"of" và “that” thường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xuất hiện rất nhiều lần nhưng độ quan trọng là không cao. Như thế ta cần giảm</a:t>
            </a:r>
            <a:b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</a:br>
            <a:r>
              <a:rPr lang="vi-VN" sz="1800" b="0" i="0">
                <a:solidFill>
                  <a:srgbClr val="000000"/>
                </a:solidFill>
                <a:effectLst/>
                <a:latin typeface="TeXGyrePagella-Regular-Identity-H"/>
              </a:rPr>
              <a:t>độ quan trọng của những từ này xuống</a:t>
            </a:r>
            <a:br>
              <a:rPr lang="vi-VN"/>
            </a:br>
            <a:r>
              <a:rPr lang="vi-VN"/>
              <a:t> </a:t>
            </a:r>
            <a:br>
              <a:rPr lang="vi-VN"/>
            </a:b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8F569-0219-4EC5-931D-2BE37890F56C}" type="slidenum">
              <a:rPr lang="vi-VN" smtClean="0"/>
              <a:t>33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066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683545"/>
            <a:ext cx="155448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8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783" indent="0" algn="ctr">
              <a:buNone/>
              <a:defRPr sz="3000"/>
            </a:lvl2pPr>
            <a:lvl3pPr marL="1371566" indent="0" algn="ctr">
              <a:buNone/>
              <a:defRPr sz="2700"/>
            </a:lvl3pPr>
            <a:lvl4pPr marL="2057348" indent="0" algn="ctr">
              <a:buNone/>
              <a:defRPr sz="2400"/>
            </a:lvl4pPr>
            <a:lvl5pPr marL="2743132" indent="0" algn="ctr">
              <a:buNone/>
              <a:defRPr sz="2400"/>
            </a:lvl5pPr>
            <a:lvl6pPr marL="3428915" indent="0" algn="ctr">
              <a:buNone/>
              <a:defRPr sz="2400"/>
            </a:lvl6pPr>
            <a:lvl7pPr marL="4114697" indent="0" algn="ctr">
              <a:buNone/>
              <a:defRPr sz="2400"/>
            </a:lvl7pPr>
            <a:lvl8pPr marL="4800480" indent="0" algn="ctr">
              <a:buNone/>
              <a:defRPr sz="2400"/>
            </a:lvl8pPr>
            <a:lvl9pPr marL="5486263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E443-DB07-A946-A8A1-9751A67C96D5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0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9D9DF-1881-7043-BAE6-DC91168EFB55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6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4" y="547693"/>
            <a:ext cx="3943351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547693"/>
            <a:ext cx="11601451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A95C-6A02-5546-9953-D915303164BC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4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3C6CF-B51A-9748-BFFB-3B4F91F47C22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71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2564609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6884197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783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566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34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13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891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69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48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26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2ADB0-2131-6949-B15B-9D3ADBD88A0D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9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43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43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D1A6F-5099-E14B-89CD-C43CC285F60C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6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547695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2521745"/>
            <a:ext cx="773668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83" indent="0">
              <a:buNone/>
              <a:defRPr sz="3000" b="1"/>
            </a:lvl2pPr>
            <a:lvl3pPr marL="1371566" indent="0">
              <a:buNone/>
              <a:defRPr sz="2700" b="1"/>
            </a:lvl3pPr>
            <a:lvl4pPr marL="2057348" indent="0">
              <a:buNone/>
              <a:defRPr sz="2400" b="1"/>
            </a:lvl4pPr>
            <a:lvl5pPr marL="2743132" indent="0">
              <a:buNone/>
              <a:defRPr sz="2400" b="1"/>
            </a:lvl5pPr>
            <a:lvl6pPr marL="3428915" indent="0">
              <a:buNone/>
              <a:defRPr sz="2400" b="1"/>
            </a:lvl6pPr>
            <a:lvl7pPr marL="4114697" indent="0">
              <a:buNone/>
              <a:defRPr sz="2400" b="1"/>
            </a:lvl7pPr>
            <a:lvl8pPr marL="4800480" indent="0">
              <a:buNone/>
              <a:defRPr sz="2400" b="1"/>
            </a:lvl8pPr>
            <a:lvl9pPr marL="5486263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3757613"/>
            <a:ext cx="7736680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5" y="2521745"/>
            <a:ext cx="7774783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83" indent="0">
              <a:buNone/>
              <a:defRPr sz="3000" b="1"/>
            </a:lvl2pPr>
            <a:lvl3pPr marL="1371566" indent="0">
              <a:buNone/>
              <a:defRPr sz="2700" b="1"/>
            </a:lvl3pPr>
            <a:lvl4pPr marL="2057348" indent="0">
              <a:buNone/>
              <a:defRPr sz="2400" b="1"/>
            </a:lvl4pPr>
            <a:lvl5pPr marL="2743132" indent="0">
              <a:buNone/>
              <a:defRPr sz="2400" b="1"/>
            </a:lvl5pPr>
            <a:lvl6pPr marL="3428915" indent="0">
              <a:buNone/>
              <a:defRPr sz="2400" b="1"/>
            </a:lvl6pPr>
            <a:lvl7pPr marL="4114697" indent="0">
              <a:buNone/>
              <a:defRPr sz="2400" b="1"/>
            </a:lvl7pPr>
            <a:lvl8pPr marL="4800480" indent="0">
              <a:buNone/>
              <a:defRPr sz="2400" b="1"/>
            </a:lvl8pPr>
            <a:lvl9pPr marL="5486263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5" y="3757613"/>
            <a:ext cx="7774783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063-3F90-BC47-B70A-46812A6C45A5}" type="datetime1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5530-A0CD-4B41-AB64-12830DEBD4B9}" type="datetime1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7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167D6-1832-5540-8B4B-49548E9A1866}" type="datetime1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8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3" y="1481140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783" indent="0">
              <a:buNone/>
              <a:defRPr sz="2100"/>
            </a:lvl2pPr>
            <a:lvl3pPr marL="1371566" indent="0">
              <a:buNone/>
              <a:defRPr sz="1800"/>
            </a:lvl3pPr>
            <a:lvl4pPr marL="2057348" indent="0">
              <a:buNone/>
              <a:defRPr sz="1500"/>
            </a:lvl4pPr>
            <a:lvl5pPr marL="2743132" indent="0">
              <a:buNone/>
              <a:defRPr sz="1500"/>
            </a:lvl5pPr>
            <a:lvl6pPr marL="3428915" indent="0">
              <a:buNone/>
              <a:defRPr sz="1500"/>
            </a:lvl6pPr>
            <a:lvl7pPr marL="4114697" indent="0">
              <a:buNone/>
              <a:defRPr sz="1500"/>
            </a:lvl7pPr>
            <a:lvl8pPr marL="4800480" indent="0">
              <a:buNone/>
              <a:defRPr sz="1500"/>
            </a:lvl8pPr>
            <a:lvl9pPr marL="5486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01C0E-893A-9048-84F5-2AC783C4C1CE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8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3" y="1481140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783" indent="0">
              <a:buNone/>
              <a:defRPr sz="4200"/>
            </a:lvl2pPr>
            <a:lvl3pPr marL="1371566" indent="0">
              <a:buNone/>
              <a:defRPr sz="3600"/>
            </a:lvl3pPr>
            <a:lvl4pPr marL="2057348" indent="0">
              <a:buNone/>
              <a:defRPr sz="3000"/>
            </a:lvl4pPr>
            <a:lvl5pPr marL="2743132" indent="0">
              <a:buNone/>
              <a:defRPr sz="3000"/>
            </a:lvl5pPr>
            <a:lvl6pPr marL="3428915" indent="0">
              <a:buNone/>
              <a:defRPr sz="3000"/>
            </a:lvl6pPr>
            <a:lvl7pPr marL="4114697" indent="0">
              <a:buNone/>
              <a:defRPr sz="3000"/>
            </a:lvl7pPr>
            <a:lvl8pPr marL="4800480" indent="0">
              <a:buNone/>
              <a:defRPr sz="3000"/>
            </a:lvl8pPr>
            <a:lvl9pPr marL="5486263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783" indent="0">
              <a:buNone/>
              <a:defRPr sz="2100"/>
            </a:lvl2pPr>
            <a:lvl3pPr marL="1371566" indent="0">
              <a:buNone/>
              <a:defRPr sz="1800"/>
            </a:lvl3pPr>
            <a:lvl4pPr marL="2057348" indent="0">
              <a:buNone/>
              <a:defRPr sz="1500"/>
            </a:lvl4pPr>
            <a:lvl5pPr marL="2743132" indent="0">
              <a:buNone/>
              <a:defRPr sz="1500"/>
            </a:lvl5pPr>
            <a:lvl6pPr marL="3428915" indent="0">
              <a:buNone/>
              <a:defRPr sz="1500"/>
            </a:lvl6pPr>
            <a:lvl7pPr marL="4114697" indent="0">
              <a:buNone/>
              <a:defRPr sz="1500"/>
            </a:lvl7pPr>
            <a:lvl8pPr marL="4800480" indent="0">
              <a:buNone/>
              <a:defRPr sz="1500"/>
            </a:lvl8pPr>
            <a:lvl9pPr marL="5486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F9F3-6904-1F4A-8A21-8ED05613C5AA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7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95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43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57C44-9CDF-1A4C-A6BC-7DB7AA56947A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7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5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371566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1371566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675" indent="-342892" algn="l" defTabSz="13715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457" indent="-342892" algn="l" defTabSz="13715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240" indent="-342892" algn="l" defTabSz="13715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023" indent="-342892" algn="l" defTabSz="13715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806" indent="-342892" algn="l" defTabSz="13715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588" indent="-342892" algn="l" defTabSz="13715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372" indent="-342892" algn="l" defTabSz="13715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155" indent="-342892" algn="l" defTabSz="13715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48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5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7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3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abelstud.io/" TargetMode="External"/><Relationship Id="rId2" Type="http://schemas.openxmlformats.org/officeDocument/2006/relationships/hyperlink" Target="https://github.com/undertheseanlp/underthesea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10084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arxiv.org/abs/2212.0974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7612B04-6958-EFC0-22EA-EEBF911E443C}"/>
              </a:ext>
            </a:extLst>
          </p:cNvPr>
          <p:cNvSpPr txBox="1"/>
          <p:nvPr/>
        </p:nvSpPr>
        <p:spPr>
          <a:xfrm>
            <a:off x="4055109" y="1562100"/>
            <a:ext cx="10177786" cy="2481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rgbClr val="F7B4A7"/>
                </a:solidFill>
                <a:latin typeface="Josefin Sans Bold"/>
              </a:rPr>
              <a:t>Deep learning in legal system:</a:t>
            </a:r>
          </a:p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rgbClr val="F7B4A7"/>
                </a:solidFill>
                <a:latin typeface="Josefin Sans Bold"/>
              </a:rPr>
              <a:t> opportunities and challenges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CE610-CC6B-A3E1-1EE7-C92FFA69B747}"/>
              </a:ext>
            </a:extLst>
          </p:cNvPr>
          <p:cNvSpPr txBox="1"/>
          <p:nvPr/>
        </p:nvSpPr>
        <p:spPr>
          <a:xfrm>
            <a:off x="4285939" y="4608666"/>
            <a:ext cx="9716121" cy="181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vi-VN" sz="2800" b="1" dirty="0">
                <a:solidFill>
                  <a:srgbClr val="94DDDE"/>
                </a:solidFill>
                <a:latin typeface="Josefin Sans" pitchFamily="2" charset="0"/>
              </a:rPr>
              <a:t>NGÔ PHÚ THỊNH</a:t>
            </a:r>
          </a:p>
          <a:p>
            <a:pPr algn="ctr"/>
            <a:endParaRPr lang="vi-VN" sz="2800" b="1">
              <a:solidFill>
                <a:srgbClr val="94DDDE"/>
              </a:solidFill>
              <a:latin typeface="Josefin Sans" pitchFamily="2" charset="0"/>
            </a:endParaRPr>
          </a:p>
          <a:p>
            <a:pPr algn="ctr"/>
            <a:endParaRPr lang="vi-VN" sz="2800" b="1" dirty="0">
              <a:solidFill>
                <a:srgbClr val="94DDDE"/>
              </a:solidFill>
              <a:latin typeface="Josefin Sans" pitchFamily="2" charset="0"/>
            </a:endParaRPr>
          </a:p>
          <a:p>
            <a:pPr algn="ctr"/>
            <a:r>
              <a:rPr lang="vi-VN" sz="2800" b="1">
                <a:solidFill>
                  <a:srgbClr val="94DDDE"/>
                </a:solidFill>
                <a:latin typeface="Josefin Sans" pitchFamily="2" charset="0"/>
              </a:rPr>
              <a:t>Người hướng dẫn khoa học: </a:t>
            </a:r>
            <a:r>
              <a:rPr lang="vi-VN" sz="2800" dirty="0">
                <a:solidFill>
                  <a:srgbClr val="94DDDE"/>
                </a:solidFill>
                <a:latin typeface="Josefin Sans" pitchFamily="2" charset="0"/>
              </a:rPr>
              <a:t>PGS. TS. Nguyễn Thanh Bình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1C9DF-4232-D298-AD72-8D8030433E0E}"/>
              </a:ext>
            </a:extLst>
          </p:cNvPr>
          <p:cNvSpPr txBox="1"/>
          <p:nvPr/>
        </p:nvSpPr>
        <p:spPr>
          <a:xfrm>
            <a:off x="5388810" y="6989665"/>
            <a:ext cx="751038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vi-VN" sz="2400" dirty="0">
                <a:solidFill>
                  <a:srgbClr val="94DDDE"/>
                </a:solidFill>
                <a:latin typeface="Josefin Sans" pitchFamily="2" charset="0"/>
              </a:rPr>
              <a:t>Trường Đại học Khoa học Tự nhiên - ĐHQG TP.HCM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428DC-D4F2-F382-E2D3-0C4725291B8C}"/>
              </a:ext>
            </a:extLst>
          </p:cNvPr>
          <p:cNvSpPr txBox="1"/>
          <p:nvPr/>
        </p:nvSpPr>
        <p:spPr>
          <a:xfrm>
            <a:off x="7996094" y="8054503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>
                <a:solidFill>
                  <a:srgbClr val="94DDDE"/>
                </a:solidFill>
                <a:latin typeface="Josefin Sans" pitchFamily="2" charset="0"/>
              </a:rPr>
              <a:t>Tháng 7 - 2023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43EF2A-7077-24C1-E62B-CFE94D6B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0D82CB-C7F3-2435-DD92-2668E175E83F}"/>
              </a:ext>
            </a:extLst>
          </p:cNvPr>
          <p:cNvSpPr txBox="1"/>
          <p:nvPr/>
        </p:nvSpPr>
        <p:spPr>
          <a:xfrm>
            <a:off x="2971803" y="1485904"/>
            <a:ext cx="10367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>
                <a:solidFill>
                  <a:srgbClr val="000000"/>
                </a:solidFill>
                <a:latin typeface="Josefin Sans" pitchFamily="2" charset="0"/>
              </a:rPr>
              <a:t>Cách hoạt động: </a:t>
            </a:r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Dự đoán xác suất của từ tiếp theo dựa theo các từ đã xuất hiện trước đó</a:t>
            </a:r>
            <a:r>
              <a:rPr lang="vi-VN" sz="2400">
                <a:latin typeface="Josefin Sans" pitchFamily="2" charset="0"/>
              </a:rPr>
              <a:t>.</a:t>
            </a:r>
          </a:p>
          <a:p>
            <a:r>
              <a:rPr lang="vi-VN" sz="2400">
                <a:latin typeface="Josefin Sans" pitchFamily="2" charset="0"/>
              </a:rPr>
              <a:t>Ví dụ: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30B2-EB8F-886C-C24C-36AA72776083}"/>
              </a:ext>
            </a:extLst>
          </p:cNvPr>
          <p:cNvSpPr txBox="1"/>
          <p:nvPr/>
        </p:nvSpPr>
        <p:spPr>
          <a:xfrm>
            <a:off x="2971800" y="3009904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Nếu cuộc đời ném</a:t>
            </a:r>
            <a:endParaRPr lang="vi-VN" sz="2400">
              <a:latin typeface="Josefin Sans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D6809C-3AB5-5136-3F3D-C1FE6AE2F0BA}"/>
              </a:ext>
            </a:extLst>
          </p:cNvPr>
          <p:cNvGrpSpPr/>
          <p:nvPr/>
        </p:nvGrpSpPr>
        <p:grpSpPr>
          <a:xfrm>
            <a:off x="5697828" y="2542031"/>
            <a:ext cx="1828800" cy="1377806"/>
            <a:chOff x="2667000" y="3919209"/>
            <a:chExt cx="1828800" cy="1377806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7BF348F-2FF3-9D7B-6259-C6DE7BFF52CA}"/>
                </a:ext>
              </a:extLst>
            </p:cNvPr>
            <p:cNvSpPr/>
            <p:nvPr/>
          </p:nvSpPr>
          <p:spPr>
            <a:xfrm>
              <a:off x="2667000" y="4038844"/>
              <a:ext cx="304800" cy="11385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D2F224-D59F-3C2F-265F-9CBE393238CD}"/>
                </a:ext>
              </a:extLst>
            </p:cNvPr>
            <p:cNvGrpSpPr/>
            <p:nvPr/>
          </p:nvGrpSpPr>
          <p:grpSpPr>
            <a:xfrm>
              <a:off x="2971800" y="3919209"/>
              <a:ext cx="1524000" cy="1377806"/>
              <a:chOff x="2971800" y="3919209"/>
              <a:chExt cx="1524000" cy="137780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0D413A-34BE-F56E-022B-62C46076FB3C}"/>
                  </a:ext>
                </a:extLst>
              </p:cNvPr>
              <p:cNvSpPr txBox="1"/>
              <p:nvPr/>
            </p:nvSpPr>
            <p:spPr>
              <a:xfrm>
                <a:off x="2971800" y="3919209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cho 0.1%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F59F1-63F0-A958-DC4D-39D21D7DB4BD}"/>
                  </a:ext>
                </a:extLst>
              </p:cNvPr>
              <p:cNvSpPr txBox="1"/>
              <p:nvPr/>
            </p:nvSpPr>
            <p:spPr>
              <a:xfrm>
                <a:off x="2971800" y="4245108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vào 0.8%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1CF89-4F57-D552-1C81-6286D2441C00}"/>
                  </a:ext>
                </a:extLst>
              </p:cNvPr>
              <p:cNvSpPr txBox="1"/>
              <p:nvPr/>
            </p:nvSpPr>
            <p:spPr>
              <a:xfrm>
                <a:off x="2992192" y="4571007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đi 0.05%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5F362B-A5CB-E771-FAF3-F3C2AC66181A}"/>
                  </a:ext>
                </a:extLst>
              </p:cNvPr>
              <p:cNvSpPr txBox="1"/>
              <p:nvPr/>
            </p:nvSpPr>
            <p:spPr>
              <a:xfrm>
                <a:off x="2987899" y="4896905"/>
                <a:ext cx="15079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ra 0.05%</a:t>
                </a:r>
              </a:p>
            </p:txBody>
          </p:sp>
        </p:grp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5132B7F5-DB4E-708E-CA7A-E83A06F48BAB}"/>
              </a:ext>
            </a:extLst>
          </p:cNvPr>
          <p:cNvSpPr txBox="1"/>
          <p:nvPr/>
        </p:nvSpPr>
        <p:spPr>
          <a:xfrm>
            <a:off x="3048000" y="571500"/>
            <a:ext cx="9601200" cy="69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Sử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err="1">
                <a:solidFill>
                  <a:srgbClr val="2B4B82"/>
                </a:solidFill>
                <a:latin typeface="Josefin Sans" pitchFamily="2" charset="0"/>
              </a:rPr>
              <a:t>dụng</a:t>
            </a:r>
            <a:r>
              <a:rPr lang="en-US" sz="3600" b="1">
                <a:solidFill>
                  <a:srgbClr val="2B4B82"/>
                </a:solidFill>
                <a:latin typeface="Josefin Sans" pitchFamily="2" charset="0"/>
              </a:rPr>
              <a:t> LLM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để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tra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cứu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và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soạn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thảo</a:t>
            </a:r>
            <a:endParaRPr lang="en-US" sz="3600" b="1" dirty="0">
              <a:solidFill>
                <a:srgbClr val="2B4B82"/>
              </a:solidFill>
              <a:latin typeface="Josefin Sans" pitchFamily="2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9AD913A-E52A-0399-846A-0551E29F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8556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0D82CB-C7F3-2435-DD92-2668E175E83F}"/>
              </a:ext>
            </a:extLst>
          </p:cNvPr>
          <p:cNvSpPr txBox="1"/>
          <p:nvPr/>
        </p:nvSpPr>
        <p:spPr>
          <a:xfrm>
            <a:off x="2971803" y="1485904"/>
            <a:ext cx="10367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>
                <a:solidFill>
                  <a:srgbClr val="000000"/>
                </a:solidFill>
                <a:latin typeface="Josefin Sans" pitchFamily="2" charset="0"/>
              </a:rPr>
              <a:t>Cách hoạt động</a:t>
            </a:r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: Dự đoán xác suất của từ tiếp theo dựa theo các từ đã xuất hiện trước đó</a:t>
            </a:r>
            <a:r>
              <a:rPr lang="vi-VN" sz="2400">
                <a:latin typeface="Josefin Sans" pitchFamily="2" charset="0"/>
              </a:rPr>
              <a:t>.</a:t>
            </a:r>
          </a:p>
          <a:p>
            <a:r>
              <a:rPr lang="vi-VN" sz="2400">
                <a:latin typeface="Josefin Sans" pitchFamily="2" charset="0"/>
              </a:rPr>
              <a:t>Ví dụ: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30B2-EB8F-886C-C24C-36AA72776083}"/>
              </a:ext>
            </a:extLst>
          </p:cNvPr>
          <p:cNvSpPr txBox="1"/>
          <p:nvPr/>
        </p:nvSpPr>
        <p:spPr>
          <a:xfrm>
            <a:off x="2971800" y="3009904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Nếu cuộc đời ném</a:t>
            </a:r>
            <a:endParaRPr lang="vi-VN" sz="2400">
              <a:latin typeface="Josefin Sans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D6809C-3AB5-5136-3F3D-C1FE6AE2F0BA}"/>
              </a:ext>
            </a:extLst>
          </p:cNvPr>
          <p:cNvGrpSpPr/>
          <p:nvPr/>
        </p:nvGrpSpPr>
        <p:grpSpPr>
          <a:xfrm>
            <a:off x="5697828" y="2542031"/>
            <a:ext cx="1828800" cy="1377806"/>
            <a:chOff x="2667000" y="3919209"/>
            <a:chExt cx="1828800" cy="1377806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7BF348F-2FF3-9D7B-6259-C6DE7BFF52CA}"/>
                </a:ext>
              </a:extLst>
            </p:cNvPr>
            <p:cNvSpPr/>
            <p:nvPr/>
          </p:nvSpPr>
          <p:spPr>
            <a:xfrm>
              <a:off x="2667000" y="4038844"/>
              <a:ext cx="304800" cy="11385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D2F224-D59F-3C2F-265F-9CBE393238CD}"/>
                </a:ext>
              </a:extLst>
            </p:cNvPr>
            <p:cNvGrpSpPr/>
            <p:nvPr/>
          </p:nvGrpSpPr>
          <p:grpSpPr>
            <a:xfrm>
              <a:off x="2971800" y="3919209"/>
              <a:ext cx="1524000" cy="1377806"/>
              <a:chOff x="2971800" y="3919209"/>
              <a:chExt cx="1524000" cy="137780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0D413A-34BE-F56E-022B-62C46076FB3C}"/>
                  </a:ext>
                </a:extLst>
              </p:cNvPr>
              <p:cNvSpPr txBox="1"/>
              <p:nvPr/>
            </p:nvSpPr>
            <p:spPr>
              <a:xfrm>
                <a:off x="2971800" y="3919209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cho 0.1%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F59F1-63F0-A958-DC4D-39D21D7DB4BD}"/>
                  </a:ext>
                </a:extLst>
              </p:cNvPr>
              <p:cNvSpPr txBox="1"/>
              <p:nvPr/>
            </p:nvSpPr>
            <p:spPr>
              <a:xfrm>
                <a:off x="2971800" y="4245108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solidFill>
                      <a:srgbClr val="FFFF00"/>
                    </a:solidFill>
                    <a:latin typeface="Josefin Sans" pitchFamily="2" charset="0"/>
                  </a:rPr>
                  <a:t>vào 0.8%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1CF89-4F57-D552-1C81-6286D2441C00}"/>
                  </a:ext>
                </a:extLst>
              </p:cNvPr>
              <p:cNvSpPr txBox="1"/>
              <p:nvPr/>
            </p:nvSpPr>
            <p:spPr>
              <a:xfrm>
                <a:off x="2992192" y="4571007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đi 0.05%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5F362B-A5CB-E771-FAF3-F3C2AC66181A}"/>
                  </a:ext>
                </a:extLst>
              </p:cNvPr>
              <p:cNvSpPr txBox="1"/>
              <p:nvPr/>
            </p:nvSpPr>
            <p:spPr>
              <a:xfrm>
                <a:off x="2987899" y="4896905"/>
                <a:ext cx="15079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ra 0.05%</a:t>
                </a:r>
              </a:p>
            </p:txBody>
          </p:sp>
        </p:grpSp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B8F11599-13B4-B180-EDFA-C792C12454B4}"/>
              </a:ext>
            </a:extLst>
          </p:cNvPr>
          <p:cNvSpPr txBox="1"/>
          <p:nvPr/>
        </p:nvSpPr>
        <p:spPr>
          <a:xfrm>
            <a:off x="3048000" y="571500"/>
            <a:ext cx="9601200" cy="69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Sử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err="1">
                <a:solidFill>
                  <a:srgbClr val="2B4B82"/>
                </a:solidFill>
                <a:latin typeface="Josefin Sans" pitchFamily="2" charset="0"/>
              </a:rPr>
              <a:t>dụng</a:t>
            </a:r>
            <a:r>
              <a:rPr lang="en-US" sz="3600" b="1">
                <a:solidFill>
                  <a:srgbClr val="2B4B82"/>
                </a:solidFill>
                <a:latin typeface="Josefin Sans" pitchFamily="2" charset="0"/>
              </a:rPr>
              <a:t> LLM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để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tra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cứu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và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soạn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thảo</a:t>
            </a:r>
            <a:endParaRPr lang="en-US" sz="3600" b="1" dirty="0">
              <a:solidFill>
                <a:srgbClr val="2B4B82"/>
              </a:solidFill>
              <a:latin typeface="Josefin Sans" pitchFamily="2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CADFD04-FADF-CF6E-6FF5-A41E472D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2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2AB187-5D01-16E4-6EC8-CEFF1DDE2276}"/>
              </a:ext>
            </a:extLst>
          </p:cNvPr>
          <p:cNvSpPr txBox="1"/>
          <p:nvPr/>
        </p:nvSpPr>
        <p:spPr>
          <a:xfrm>
            <a:off x="2971800" y="3010441"/>
            <a:ext cx="1143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Nếu cuộc đời ném vào mặt bạn một quả chanh, hãy vắt nước chanh thay vì chê nó chua quá.</a:t>
            </a:r>
            <a:endParaRPr lang="vi-VN" sz="2400">
              <a:latin typeface="Josef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D82CB-C7F3-2435-DD92-2668E175E83F}"/>
              </a:ext>
            </a:extLst>
          </p:cNvPr>
          <p:cNvSpPr txBox="1"/>
          <p:nvPr/>
        </p:nvSpPr>
        <p:spPr>
          <a:xfrm>
            <a:off x="2971803" y="1485904"/>
            <a:ext cx="10367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>
                <a:solidFill>
                  <a:srgbClr val="000000"/>
                </a:solidFill>
                <a:latin typeface="Josefin Sans" pitchFamily="2" charset="0"/>
              </a:rPr>
              <a:t>Cách hoạt động: </a:t>
            </a:r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Dự đoán xác suất của từ tiếp theo dựa theo các từ đã xuất hiện trước đó</a:t>
            </a:r>
            <a:r>
              <a:rPr lang="vi-VN" sz="2400">
                <a:latin typeface="Josefin Sans" pitchFamily="2" charset="0"/>
              </a:rPr>
              <a:t>.</a:t>
            </a:r>
          </a:p>
          <a:p>
            <a:r>
              <a:rPr lang="vi-VN" sz="2400">
                <a:latin typeface="Josefin Sans" pitchFamily="2" charset="0"/>
              </a:rPr>
              <a:t>Ví dụ: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CDC75-8602-B182-81D2-98FC9FD39703}"/>
              </a:ext>
            </a:extLst>
          </p:cNvPr>
          <p:cNvSpPr txBox="1"/>
          <p:nvPr/>
        </p:nvSpPr>
        <p:spPr>
          <a:xfrm>
            <a:off x="2971800" y="3010441"/>
            <a:ext cx="1143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Nếu cuộc đời ném vào</a:t>
            </a:r>
            <a:endParaRPr lang="vi-VN" sz="2400">
              <a:latin typeface="Josefin Sans" pitchFamily="2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7180D64F-CB05-5BE1-A497-C282ADD4209F}"/>
              </a:ext>
            </a:extLst>
          </p:cNvPr>
          <p:cNvSpPr txBox="1"/>
          <p:nvPr/>
        </p:nvSpPr>
        <p:spPr>
          <a:xfrm>
            <a:off x="3048000" y="571500"/>
            <a:ext cx="9601200" cy="69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Sử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err="1">
                <a:solidFill>
                  <a:srgbClr val="2B4B82"/>
                </a:solidFill>
                <a:latin typeface="Josefin Sans" pitchFamily="2" charset="0"/>
              </a:rPr>
              <a:t>dụng</a:t>
            </a:r>
            <a:r>
              <a:rPr lang="en-US" sz="3600" b="1">
                <a:solidFill>
                  <a:srgbClr val="2B4B82"/>
                </a:solidFill>
                <a:latin typeface="Josefin Sans" pitchFamily="2" charset="0"/>
              </a:rPr>
              <a:t> LLM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để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tra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cứu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và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soạn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thảo</a:t>
            </a:r>
            <a:endParaRPr lang="en-US" sz="3600" b="1" dirty="0">
              <a:solidFill>
                <a:srgbClr val="2B4B82"/>
              </a:solidFill>
              <a:latin typeface="Josefin Sans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31D81-38B5-B416-7FEA-D50DD0F3A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52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2AB187-5D01-16E4-6EC8-CEFF1DDE2276}"/>
              </a:ext>
            </a:extLst>
          </p:cNvPr>
          <p:cNvSpPr txBox="1"/>
          <p:nvPr/>
        </p:nvSpPr>
        <p:spPr>
          <a:xfrm>
            <a:off x="2971800" y="3010441"/>
            <a:ext cx="1143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Nếu cuộc đời ném vào mặt bạn một quả chanh, hãy vắt nước chanh thay vì chê nó chua quá.</a:t>
            </a:r>
            <a:endParaRPr lang="vi-VN" sz="2400">
              <a:latin typeface="Josef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D82CB-C7F3-2435-DD92-2668E175E83F}"/>
              </a:ext>
            </a:extLst>
          </p:cNvPr>
          <p:cNvSpPr txBox="1"/>
          <p:nvPr/>
        </p:nvSpPr>
        <p:spPr>
          <a:xfrm>
            <a:off x="2971803" y="1485904"/>
            <a:ext cx="10367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>
                <a:solidFill>
                  <a:srgbClr val="000000"/>
                </a:solidFill>
                <a:latin typeface="Josefin Sans" pitchFamily="2" charset="0"/>
              </a:rPr>
              <a:t>Cách hoạt động:</a:t>
            </a:r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 Dự đoán xác suất của từ tiếp theo dựa theo các từ đã xuất hiện trước đó</a:t>
            </a:r>
            <a:r>
              <a:rPr lang="vi-VN" sz="2400">
                <a:latin typeface="Josefin Sans" pitchFamily="2" charset="0"/>
              </a:rPr>
              <a:t>.</a:t>
            </a:r>
          </a:p>
          <a:p>
            <a:r>
              <a:rPr lang="vi-VN" sz="2400">
                <a:latin typeface="Josefin Sans" pitchFamily="2" charset="0"/>
              </a:rPr>
              <a:t>Ví dụ: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075A5-8622-33A4-5ED7-A34BF875DED4}"/>
              </a:ext>
            </a:extLst>
          </p:cNvPr>
          <p:cNvSpPr txBox="1"/>
          <p:nvPr/>
        </p:nvSpPr>
        <p:spPr>
          <a:xfrm>
            <a:off x="2895600" y="4457704"/>
            <a:ext cx="5688814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>
                <a:latin typeface="Josefin Sans" pitchFamily="2" charset="0"/>
              </a:rPr>
              <a:t>Giải pháp</a:t>
            </a:r>
            <a:r>
              <a:rPr lang="vi-VN" sz="2400">
                <a:latin typeface="Josefin Sans" pitchFamily="2" charset="0"/>
              </a:rPr>
              <a:t>: cung cấp thêm thông tin cho mô hình. Dưới dạng format:</a:t>
            </a:r>
          </a:p>
          <a:p>
            <a:endParaRPr lang="vi-VN" sz="2400">
              <a:latin typeface="Josefin Sans" pitchFamily="2" charset="0"/>
            </a:endParaRPr>
          </a:p>
          <a:p>
            <a:r>
              <a:rPr lang="vi-VN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{nội dung tìm kiếm}</a:t>
            </a:r>
            <a:br>
              <a:rPr lang="vi-VN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vi-VN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</a:t>
            </a:r>
            <a:br>
              <a:rPr lang="vi-VN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vi-VN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Dựa vào nội dung bên trên, bạn hãy trả lời câu hỏi sau: {câu hỏi}</a:t>
            </a:r>
            <a:r>
              <a:rPr lang="vi-VN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AEBE3F0-8909-6327-94F7-95926B84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82138"/>
            <a:ext cx="6172200" cy="59575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1C2880-901E-2DAD-CDCA-0CC6590925E4}"/>
              </a:ext>
            </a:extLst>
          </p:cNvPr>
          <p:cNvSpPr txBox="1"/>
          <p:nvPr/>
        </p:nvSpPr>
        <p:spPr>
          <a:xfrm>
            <a:off x="2896677" y="7277104"/>
            <a:ext cx="56877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>
                <a:latin typeface="Josefin Sans" pitchFamily="2" charset="0"/>
              </a:rPr>
              <a:t>Phương pháp làm trên còn được gọi là </a:t>
            </a:r>
            <a:r>
              <a:rPr lang="vi-VN" sz="2400" b="1">
                <a:latin typeface="Josefin Sans" pitchFamily="2" charset="0"/>
              </a:rPr>
              <a:t>Prompt Engineering</a:t>
            </a:r>
            <a:endParaRPr lang="vi-VN" sz="2400">
              <a:latin typeface="Josefin Sans" pitchFamily="2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1D6DDB3-619C-DA35-896C-D8C1B14EC9D0}"/>
              </a:ext>
            </a:extLst>
          </p:cNvPr>
          <p:cNvSpPr txBox="1"/>
          <p:nvPr/>
        </p:nvSpPr>
        <p:spPr>
          <a:xfrm>
            <a:off x="3048000" y="571500"/>
            <a:ext cx="9601200" cy="69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Sử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err="1">
                <a:solidFill>
                  <a:srgbClr val="2B4B82"/>
                </a:solidFill>
                <a:latin typeface="Josefin Sans" pitchFamily="2" charset="0"/>
              </a:rPr>
              <a:t>dụng</a:t>
            </a:r>
            <a:r>
              <a:rPr lang="en-US" sz="3600" b="1">
                <a:solidFill>
                  <a:srgbClr val="2B4B82"/>
                </a:solidFill>
                <a:latin typeface="Josefin Sans" pitchFamily="2" charset="0"/>
              </a:rPr>
              <a:t> LLM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để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tra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cứu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và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soạn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thảo</a:t>
            </a:r>
            <a:endParaRPr lang="en-US" sz="3600" b="1" dirty="0">
              <a:solidFill>
                <a:srgbClr val="2B4B82"/>
              </a:solidFill>
              <a:latin typeface="Josefin Sans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62FD-DF8D-60E2-7144-B7C9A08E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23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61D4F5-7A3A-9D71-0EF2-07F0127FD97D}"/>
              </a:ext>
            </a:extLst>
          </p:cNvPr>
          <p:cNvSpPr txBox="1"/>
          <p:nvPr/>
        </p:nvSpPr>
        <p:spPr>
          <a:xfrm>
            <a:off x="3048000" y="2198172"/>
            <a:ext cx="3514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>
                <a:latin typeface="Josefin Sans" pitchFamily="2" charset="0"/>
              </a:rPr>
              <a:t>GPT4 with multimodal</a:t>
            </a:r>
            <a:endParaRPr lang="vi-VN" sz="2600">
              <a:latin typeface="Josefin Sans" pitchFamily="2" charset="0"/>
            </a:endParaRPr>
          </a:p>
        </p:txBody>
      </p:sp>
      <p:pic>
        <p:nvPicPr>
          <p:cNvPr id="2054" name="Picture 6" descr="Multimodal Deep Learning (D4L4 Deep Learning for Speech and Language">
            <a:extLst>
              <a:ext uri="{FF2B5EF4-FFF2-40B4-BE49-F238E27FC236}">
                <a16:creationId xmlns:a16="http://schemas.microsoft.com/office/drawing/2014/main" id="{B24CA91F-CD2A-B318-3CFE-0A5F7C901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5" b="19298"/>
          <a:stretch/>
        </p:blipFill>
        <p:spPr bwMode="auto">
          <a:xfrm>
            <a:off x="3048000" y="2705101"/>
            <a:ext cx="12269194" cy="450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EA3166-197B-77F0-BB4C-FCE0D7358F33}"/>
              </a:ext>
            </a:extLst>
          </p:cNvPr>
          <p:cNvSpPr txBox="1"/>
          <p:nvPr/>
        </p:nvSpPr>
        <p:spPr>
          <a:xfrm>
            <a:off x="-2581835" y="32810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79AB031-D645-B67E-5201-E6A0161307F5}"/>
              </a:ext>
            </a:extLst>
          </p:cNvPr>
          <p:cNvSpPr txBox="1"/>
          <p:nvPr/>
        </p:nvSpPr>
        <p:spPr>
          <a:xfrm>
            <a:off x="3048000" y="571500"/>
            <a:ext cx="9601200" cy="69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Sử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err="1">
                <a:solidFill>
                  <a:srgbClr val="2B4B82"/>
                </a:solidFill>
                <a:latin typeface="Josefin Sans" pitchFamily="2" charset="0"/>
              </a:rPr>
              <a:t>dụng</a:t>
            </a:r>
            <a:r>
              <a:rPr lang="en-US" sz="3600" b="1">
                <a:solidFill>
                  <a:srgbClr val="2B4B82"/>
                </a:solidFill>
                <a:latin typeface="Josefin Sans" pitchFamily="2" charset="0"/>
              </a:rPr>
              <a:t> LLM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để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tra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cứu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và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soạn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thảo</a:t>
            </a:r>
            <a:endParaRPr lang="en-US" sz="3600" b="1" dirty="0">
              <a:solidFill>
                <a:srgbClr val="2B4B82"/>
              </a:solidFill>
              <a:latin typeface="Josefin Sans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76D5A-115F-5053-4A90-3C8B0553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56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3DA594-1D20-3E63-DD09-FA63BA26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855" y="1955451"/>
            <a:ext cx="5574478" cy="7302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37E8D2-0F57-AD1E-FB90-7CFBD0267315}"/>
              </a:ext>
            </a:extLst>
          </p:cNvPr>
          <p:cNvSpPr txBox="1"/>
          <p:nvPr/>
        </p:nvSpPr>
        <p:spPr>
          <a:xfrm>
            <a:off x="3048004" y="1321154"/>
            <a:ext cx="75039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>
                <a:latin typeface="Josefin Sans" pitchFamily="2" charset="0"/>
              </a:rPr>
              <a:t>Thí nghiệm tại </a:t>
            </a:r>
            <a:r>
              <a:rPr lang="vi-VN" sz="2600" b="1">
                <a:latin typeface="Josefin Sans" pitchFamily="2" charset="0"/>
              </a:rPr>
              <a:t>MIT Computational Law Report</a:t>
            </a:r>
            <a:endParaRPr lang="vi-VN" sz="2600">
              <a:latin typeface="Josefin Sans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20E1C-FA9C-3392-BA02-A59DA97E1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3" y="1955450"/>
            <a:ext cx="7019925" cy="4819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6966D-D164-0379-FC3F-5FFCFD726BA4}"/>
              </a:ext>
            </a:extLst>
          </p:cNvPr>
          <p:cNvSpPr txBox="1"/>
          <p:nvPr/>
        </p:nvSpPr>
        <p:spPr>
          <a:xfrm>
            <a:off x="3048000" y="571500"/>
            <a:ext cx="9601200" cy="69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Sử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err="1">
                <a:solidFill>
                  <a:srgbClr val="2B4B82"/>
                </a:solidFill>
                <a:latin typeface="Josefin Sans" pitchFamily="2" charset="0"/>
              </a:rPr>
              <a:t>dụng</a:t>
            </a:r>
            <a:r>
              <a:rPr lang="en-US" sz="3600" b="1">
                <a:solidFill>
                  <a:srgbClr val="2B4B82"/>
                </a:solidFill>
                <a:latin typeface="Josefin Sans" pitchFamily="2" charset="0"/>
              </a:rPr>
              <a:t> LLM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để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tra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cứu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và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soạn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thảo</a:t>
            </a:r>
            <a:endParaRPr lang="en-US" sz="3600" b="1" dirty="0">
              <a:solidFill>
                <a:srgbClr val="2B4B82"/>
              </a:solidFill>
              <a:latin typeface="Josefi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4029-3F04-C4A3-5B81-FA7F1649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69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0" y="571500"/>
            <a:ext cx="9601200" cy="69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>
                <a:solidFill>
                  <a:srgbClr val="2B4B82"/>
                </a:solidFill>
                <a:latin typeface="Josefin Sans Bold"/>
              </a:rPr>
              <a:t>Robot luật sư</a:t>
            </a:r>
          </a:p>
        </p:txBody>
      </p:sp>
      <p:pic>
        <p:nvPicPr>
          <p:cNvPr id="4" name="Picture 3" descr="A screenshot of a black and white page&#10;&#10;Description automatically generated">
            <a:extLst>
              <a:ext uri="{FF2B5EF4-FFF2-40B4-BE49-F238E27FC236}">
                <a16:creationId xmlns:a16="http://schemas.microsoft.com/office/drawing/2014/main" id="{67FBF860-941F-CE1A-5EBA-05EB673CE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4" y="1636296"/>
            <a:ext cx="6593917" cy="4512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32E02-1F1C-8C59-F43A-4F5F5775E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" r="-1" b="90909"/>
          <a:stretch/>
        </p:blipFill>
        <p:spPr>
          <a:xfrm>
            <a:off x="2955761" y="1638300"/>
            <a:ext cx="5808035" cy="7239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2CF88-0CA9-F469-EC2C-EA1B1894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69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6593" y="2321221"/>
            <a:ext cx="5309683" cy="2450249"/>
            <a:chOff x="0" y="-19051"/>
            <a:chExt cx="9439436" cy="435599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1"/>
              <a:ext cx="9439436" cy="2642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4800">
                  <a:solidFill>
                    <a:srgbClr val="F7B4A7"/>
                  </a:solidFill>
                  <a:latin typeface="Josefin Sans Bold"/>
                </a:rPr>
                <a:t>Khó khăn và thách thức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911600"/>
              <a:ext cx="7324816" cy="1425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7"/>
                </a:lnSpc>
              </a:pPr>
              <a:r>
                <a:rPr lang="en-US" sz="2174" spc="434">
                  <a:solidFill>
                    <a:srgbClr val="94DDDE"/>
                  </a:solidFill>
                  <a:latin typeface="Josefin Sans"/>
                </a:rPr>
                <a:t>Nói chung cho tất cả mô hình AI hiện nay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2453418"/>
            <a:ext cx="5786174" cy="1485612"/>
            <a:chOff x="-2" y="-57149"/>
            <a:chExt cx="10286531" cy="2641085"/>
          </a:xfrm>
        </p:grpSpPr>
        <p:sp>
          <p:nvSpPr>
            <p:cNvPr id="6" name="TextBox 6"/>
            <p:cNvSpPr txBox="1"/>
            <p:nvPr/>
          </p:nvSpPr>
          <p:spPr>
            <a:xfrm>
              <a:off x="2" y="-57149"/>
              <a:ext cx="10286527" cy="63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Bảo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mật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thông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tin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2" y="879767"/>
              <a:ext cx="10286527" cy="170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vi-VN" sz="2000" dirty="0">
                  <a:solidFill>
                    <a:srgbClr val="FEFEFE"/>
                  </a:solidFill>
                  <a:latin typeface="Josefin Sans"/>
                </a:rPr>
                <a:t>Một số công ty như Apple, Samsung... đã cấm nhân viên của mình sử dụng ChatGPT vì lo ngại các thông tin nhạy cảm có thể bị rò rỉ.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4" y="4496450"/>
            <a:ext cx="5786173" cy="1081014"/>
            <a:chOff x="0" y="-57149"/>
            <a:chExt cx="10286529" cy="1921802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49"/>
              <a:ext cx="10286529" cy="63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100">
                  <a:solidFill>
                    <a:srgbClr val="94DDDE"/>
                  </a:solidFill>
                  <a:latin typeface="Josefin Sans Bold"/>
                </a:rPr>
                <a:t>Chi phí cao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79768"/>
              <a:ext cx="10286529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vi-VN" dirty="0">
                  <a:solidFill>
                    <a:schemeClr val="bg1"/>
                  </a:solidFill>
                  <a:latin typeface="Josefin Sans" pitchFamily="2" charset="77"/>
                </a:rPr>
                <a:t>Một ngày OpenAI có thể phải trả tới 700,000 USD để duy trì hệ thống của mình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3" y="6142583"/>
            <a:ext cx="5786173" cy="836717"/>
            <a:chOff x="0" y="-57149"/>
            <a:chExt cx="10286529" cy="14874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49"/>
              <a:ext cx="10286529" cy="63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Đạo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đức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và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pháp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lý</a:t>
              </a:r>
              <a:endParaRPr lang="en-US" sz="2100" dirty="0">
                <a:solidFill>
                  <a:srgbClr val="94DDDE"/>
                </a:solidFill>
                <a:latin typeface="Josefin Sans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79769"/>
              <a:ext cx="10286529" cy="550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Nỗi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sợ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vô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hình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với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AI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D6D3F-DDFB-C6C0-B79F-1A6ECF2C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6593" y="2321221"/>
            <a:ext cx="5309683" cy="2450249"/>
            <a:chOff x="0" y="-19051"/>
            <a:chExt cx="9439436" cy="435599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1"/>
              <a:ext cx="9439436" cy="2642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4800">
                  <a:solidFill>
                    <a:srgbClr val="F7B4A7"/>
                  </a:solidFill>
                  <a:latin typeface="Josefin Sans Bold"/>
                </a:rPr>
                <a:t>Khó khăn và thách thức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911600"/>
              <a:ext cx="7324816" cy="1425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7"/>
                </a:lnSpc>
              </a:pPr>
              <a:r>
                <a:rPr lang="en-US" sz="2174" spc="434">
                  <a:solidFill>
                    <a:srgbClr val="94DDDE"/>
                  </a:solidFill>
                  <a:latin typeface="Josefin Sans"/>
                </a:rPr>
                <a:t>Nói chung cho tất cả mô hình AI hiện nay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96203" y="1240205"/>
            <a:ext cx="5786173" cy="1078133"/>
            <a:chOff x="0" y="-57149"/>
            <a:chExt cx="10286529" cy="1104885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49"/>
              <a:ext cx="10286529" cy="368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Chi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phí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cao</a:t>
              </a:r>
              <a:endParaRPr lang="en-US" sz="2100" dirty="0">
                <a:solidFill>
                  <a:srgbClr val="94DDDE"/>
                </a:solidFill>
                <a:latin typeface="Josefin Sans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9992"/>
              <a:ext cx="10286529" cy="567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vi-VN" dirty="0">
                  <a:solidFill>
                    <a:schemeClr val="bg1"/>
                  </a:solidFill>
                  <a:latin typeface="Josefin Sans" pitchFamily="2" charset="77"/>
                </a:rPr>
                <a:t>Một ngày OpenAI có thể phải trả tới 700,000 USD để duy trì hệ thống của mình </a:t>
              </a:r>
            </a:p>
          </p:txBody>
        </p:sp>
      </p:grpSp>
      <p:pic>
        <p:nvPicPr>
          <p:cNvPr id="15" name="Picture 14" descr="A table with numbers and a few hundred and ten&#10;&#10;Description automatically generated">
            <a:extLst>
              <a:ext uri="{FF2B5EF4-FFF2-40B4-BE49-F238E27FC236}">
                <a16:creationId xmlns:a16="http://schemas.microsoft.com/office/drawing/2014/main" id="{557A5BB4-4F3B-EF28-1F60-0D57F552C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488521"/>
            <a:ext cx="7772400" cy="3292330"/>
          </a:xfrm>
          <a:prstGeom prst="rect">
            <a:avLst/>
          </a:prstGeom>
        </p:spPr>
      </p:pic>
      <p:pic>
        <p:nvPicPr>
          <p:cNvPr id="17" name="Picture 16" descr="A table with black text and black text&#10;&#10;Description automatically generated">
            <a:extLst>
              <a:ext uri="{FF2B5EF4-FFF2-40B4-BE49-F238E27FC236}">
                <a16:creationId xmlns:a16="http://schemas.microsoft.com/office/drawing/2014/main" id="{9ABA41A1-67A1-04EF-4A52-D777A7A1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6228032"/>
            <a:ext cx="7772400" cy="31409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3C2A4-25E1-E31F-6DB2-0C0D2D85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45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6593" y="2321221"/>
            <a:ext cx="5309683" cy="2450249"/>
            <a:chOff x="0" y="-19051"/>
            <a:chExt cx="9439436" cy="435599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1"/>
              <a:ext cx="9439436" cy="2642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4800">
                  <a:solidFill>
                    <a:srgbClr val="F7B4A7"/>
                  </a:solidFill>
                  <a:latin typeface="Josefin Sans Bold"/>
                </a:rPr>
                <a:t>Khó khăn và thách thức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911600"/>
              <a:ext cx="7324816" cy="1425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7"/>
                </a:lnSpc>
              </a:pPr>
              <a:r>
                <a:rPr lang="en-US" sz="2174" spc="434">
                  <a:solidFill>
                    <a:srgbClr val="94DDDE"/>
                  </a:solidFill>
                  <a:latin typeface="Josefin Sans"/>
                </a:rPr>
                <a:t>Nói chung cho tất cả mô hình AI hiện nay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2453418"/>
            <a:ext cx="5786174" cy="1485612"/>
            <a:chOff x="-2" y="-57149"/>
            <a:chExt cx="10286531" cy="2641085"/>
          </a:xfrm>
        </p:grpSpPr>
        <p:sp>
          <p:nvSpPr>
            <p:cNvPr id="6" name="TextBox 6"/>
            <p:cNvSpPr txBox="1"/>
            <p:nvPr/>
          </p:nvSpPr>
          <p:spPr>
            <a:xfrm>
              <a:off x="2" y="-57149"/>
              <a:ext cx="10286527" cy="63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Bảo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mật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thông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tin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2" y="879767"/>
              <a:ext cx="10286527" cy="170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vi-VN" sz="2000" dirty="0">
                  <a:solidFill>
                    <a:srgbClr val="FEFEFE"/>
                  </a:solidFill>
                  <a:latin typeface="Josefin Sans"/>
                </a:rPr>
                <a:t>Một số công ty như Apple, Samsung... đã cấm nhân viên của mình sử dụng ChatGPT vì lo ngại các thông tin nhạy cảm có thể bị rò rỉ.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4" y="4496450"/>
            <a:ext cx="5786173" cy="1081014"/>
            <a:chOff x="0" y="-57149"/>
            <a:chExt cx="10286529" cy="1921802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49"/>
              <a:ext cx="10286529" cy="63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100">
                  <a:solidFill>
                    <a:srgbClr val="94DDDE"/>
                  </a:solidFill>
                  <a:latin typeface="Josefin Sans Bold"/>
                </a:rPr>
                <a:t>Chi phí cao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79768"/>
              <a:ext cx="10286529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vi-VN" dirty="0">
                  <a:solidFill>
                    <a:schemeClr val="bg1"/>
                  </a:solidFill>
                  <a:latin typeface="Josefin Sans" pitchFamily="2" charset="77"/>
                </a:rPr>
                <a:t>Một ngày OpenAI có thể phải trả tới 700,000 USD để duy trì hệ thống của mình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3" y="6142583"/>
            <a:ext cx="5786173" cy="836717"/>
            <a:chOff x="0" y="-57149"/>
            <a:chExt cx="10286529" cy="14874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49"/>
              <a:ext cx="10286529" cy="63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Đạo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đức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và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pháp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lý</a:t>
              </a:r>
              <a:endParaRPr lang="en-US" sz="2100" dirty="0">
                <a:solidFill>
                  <a:srgbClr val="94DDDE"/>
                </a:solidFill>
                <a:latin typeface="Josefin Sans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79769"/>
              <a:ext cx="10286529" cy="550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Nỗi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sợ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vô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hình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với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AI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00D9642-6A1E-8058-2F52-352E6BFB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50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63200" y="2469779"/>
            <a:ext cx="6444355" cy="5192494"/>
            <a:chOff x="475221" y="-9525"/>
            <a:chExt cx="11456630" cy="9231100"/>
          </a:xfrm>
        </p:grpSpPr>
        <p:sp>
          <p:nvSpPr>
            <p:cNvPr id="3" name="TextBox 3"/>
            <p:cNvSpPr txBox="1"/>
            <p:nvPr/>
          </p:nvSpPr>
          <p:spPr>
            <a:xfrm>
              <a:off x="481673" y="-9525"/>
              <a:ext cx="6723775" cy="1297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69"/>
                </a:lnSpc>
              </a:pPr>
              <a:r>
                <a:rPr lang="en-US" sz="4724">
                  <a:solidFill>
                    <a:srgbClr val="F7B4A7"/>
                  </a:solidFill>
                  <a:latin typeface="Josefin Sans Bold"/>
                </a:rPr>
                <a:t>Nội dung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81673" y="2327392"/>
              <a:ext cx="7537706" cy="1012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89"/>
                </a:lnSpc>
              </a:pPr>
              <a:r>
                <a:rPr lang="en-US" sz="1387" spc="166">
                  <a:solidFill>
                    <a:srgbClr val="94DDDE"/>
                  </a:solidFill>
                  <a:latin typeface="Josefin Sans"/>
                </a:rPr>
                <a:t>CÁC CHỦ ĐỀ CHÍNH ĐƯỢC THẢO LUẬN TRONG BẢN THUYẾT TRÌNH NÀY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75221" y="4379223"/>
              <a:ext cx="11456630" cy="4842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Giới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thiệu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đề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tài</a:t>
              </a:r>
              <a:endParaRPr lang="en-US" sz="2400" dirty="0">
                <a:solidFill>
                  <a:srgbClr val="94DDDE"/>
                </a:solidFill>
                <a:latin typeface="Josefin Sans" pitchFamily="2" charset="0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2400" dirty="0">
                  <a:solidFill>
                    <a:srgbClr val="94DDDE"/>
                  </a:solidFill>
                  <a:latin typeface="Josefin Sans" pitchFamily="2" charset="0"/>
                </a:rPr>
                <a:t> Ứng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vi-VN" sz="2400" dirty="0">
                  <a:solidFill>
                    <a:srgbClr val="94DDDE"/>
                  </a:solidFill>
                  <a:latin typeface="Josefin Sans" pitchFamily="2" charset="0"/>
                </a:rPr>
                <a:t>dụng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trong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lĩnh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vực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luật</a:t>
              </a:r>
              <a:endParaRPr lang="en-US" sz="2400" dirty="0">
                <a:solidFill>
                  <a:srgbClr val="94DDDE"/>
                </a:solidFill>
                <a:latin typeface="Josefin Sans" pitchFamily="2" charset="0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Khó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vi-VN" sz="2400" dirty="0">
                  <a:solidFill>
                    <a:srgbClr val="94DDDE"/>
                  </a:solidFill>
                  <a:latin typeface="Josefin Sans" pitchFamily="2" charset="0"/>
                </a:rPr>
                <a:t>khăn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và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thách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thức</a:t>
              </a:r>
              <a:endParaRPr lang="en-US" sz="2400" dirty="0">
                <a:solidFill>
                  <a:srgbClr val="94DDDE"/>
                </a:solidFill>
                <a:latin typeface="Josefin Sans" pitchFamily="2" charset="0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Thử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vi-VN" sz="2400" noProof="1">
                  <a:solidFill>
                    <a:srgbClr val="94DDDE"/>
                  </a:solidFill>
                  <a:latin typeface="Josefin Sans" pitchFamily="2" charset="0"/>
                </a:rPr>
                <a:t>nghiệm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Kết</a:t>
              </a:r>
              <a:r>
                <a:rPr lang="en-US" sz="2400" dirty="0">
                  <a:solidFill>
                    <a:srgbClr val="94DDDE"/>
                  </a:solidFill>
                  <a:latin typeface="Josefin Sans" pitchFamily="2" charset="0"/>
                </a:rPr>
                <a:t> </a:t>
              </a:r>
              <a:r>
                <a:rPr lang="en-US" sz="2400" dirty="0" err="1">
                  <a:solidFill>
                    <a:srgbClr val="94DDDE"/>
                  </a:solidFill>
                  <a:latin typeface="Josefin Sans" pitchFamily="2" charset="0"/>
                </a:rPr>
                <a:t>luận</a:t>
              </a:r>
              <a:endParaRPr lang="en-US" sz="2400" dirty="0">
                <a:solidFill>
                  <a:srgbClr val="94DDDE"/>
                </a:solidFill>
                <a:latin typeface="Josefin Sans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BB3BA20-9489-DD11-44DE-E7D8B9F606A7}"/>
              </a:ext>
            </a:extLst>
          </p:cNvPr>
          <p:cNvGrpSpPr/>
          <p:nvPr/>
        </p:nvGrpSpPr>
        <p:grpSpPr>
          <a:xfrm>
            <a:off x="2590800" y="2469779"/>
            <a:ext cx="4545389" cy="4989411"/>
            <a:chOff x="982319" y="2549150"/>
            <a:chExt cx="4545389" cy="4989411"/>
          </a:xfrm>
        </p:grpSpPr>
        <p:sp>
          <p:nvSpPr>
            <p:cNvPr id="6" name="Freeform 6"/>
            <p:cNvSpPr/>
            <p:nvPr/>
          </p:nvSpPr>
          <p:spPr>
            <a:xfrm>
              <a:off x="982319" y="2549150"/>
              <a:ext cx="2905909" cy="3841947"/>
            </a:xfrm>
            <a:custGeom>
              <a:avLst/>
              <a:gdLst/>
              <a:ahLst/>
              <a:cxnLst/>
              <a:rect l="l" t="t" r="r" b="b"/>
              <a:pathLst>
                <a:path w="3874545" h="5122596">
                  <a:moveTo>
                    <a:pt x="0" y="0"/>
                  </a:moveTo>
                  <a:lnTo>
                    <a:pt x="3874546" y="0"/>
                  </a:lnTo>
                  <a:lnTo>
                    <a:pt x="3874546" y="5122596"/>
                  </a:lnTo>
                  <a:lnTo>
                    <a:pt x="0" y="5122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1785732" y="3142196"/>
              <a:ext cx="2905909" cy="3841947"/>
            </a:xfrm>
            <a:custGeom>
              <a:avLst/>
              <a:gdLst/>
              <a:ahLst/>
              <a:cxnLst/>
              <a:rect l="l" t="t" r="r" b="b"/>
              <a:pathLst>
                <a:path w="3874545" h="5122596">
                  <a:moveTo>
                    <a:pt x="0" y="0"/>
                  </a:moveTo>
                  <a:lnTo>
                    <a:pt x="3874545" y="0"/>
                  </a:lnTo>
                  <a:lnTo>
                    <a:pt x="3874545" y="5122595"/>
                  </a:lnTo>
                  <a:lnTo>
                    <a:pt x="0" y="5122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Freeform 8"/>
            <p:cNvSpPr/>
            <p:nvPr/>
          </p:nvSpPr>
          <p:spPr>
            <a:xfrm>
              <a:off x="2621799" y="3696614"/>
              <a:ext cx="2905909" cy="3841947"/>
            </a:xfrm>
            <a:custGeom>
              <a:avLst/>
              <a:gdLst/>
              <a:ahLst/>
              <a:cxnLst/>
              <a:rect l="l" t="t" r="r" b="b"/>
              <a:pathLst>
                <a:path w="3874545" h="5122596">
                  <a:moveTo>
                    <a:pt x="0" y="0"/>
                  </a:moveTo>
                  <a:lnTo>
                    <a:pt x="3874545" y="0"/>
                  </a:lnTo>
                  <a:lnTo>
                    <a:pt x="3874545" y="5122596"/>
                  </a:lnTo>
                  <a:lnTo>
                    <a:pt x="0" y="5122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B06E2F-40B7-A0ED-BF53-6C731385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6593" y="1638300"/>
            <a:ext cx="5309683" cy="2039881"/>
            <a:chOff x="0" y="-19051"/>
            <a:chExt cx="9439436" cy="362645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1"/>
              <a:ext cx="9439436" cy="2642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4800">
                  <a:solidFill>
                    <a:srgbClr val="F7B4A7"/>
                  </a:solidFill>
                  <a:latin typeface="Josefin Sans Bold"/>
                </a:rPr>
                <a:t>Khó khăn và thách thức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911601"/>
              <a:ext cx="7324816" cy="69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7"/>
                </a:lnSpc>
              </a:pPr>
              <a:r>
                <a:rPr lang="en-US" sz="2174" spc="434">
                  <a:solidFill>
                    <a:srgbClr val="94DDDE"/>
                  </a:solidFill>
                  <a:latin typeface="Josefin Sans"/>
                </a:rPr>
                <a:t>Đối với tiếng Việt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612106"/>
            <a:ext cx="5795136" cy="769344"/>
            <a:chOff x="0" y="-57149"/>
            <a:chExt cx="10302463" cy="1367723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49"/>
              <a:ext cx="10286529" cy="63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100">
                  <a:solidFill>
                    <a:srgbClr val="94DDDE"/>
                  </a:solidFill>
                  <a:latin typeface="Josefin Sans Bold"/>
                </a:rPr>
                <a:t>Dữ liệu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934" y="759996"/>
              <a:ext cx="10286529" cy="550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Thiếu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dữ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liệu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chất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lượng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cao</a:t>
              </a:r>
              <a:endParaRPr lang="en-US" dirty="0">
                <a:solidFill>
                  <a:srgbClr val="FEFEFE"/>
                </a:solidFill>
                <a:latin typeface="Josefin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30557" y="2743528"/>
            <a:ext cx="5786173" cy="1157317"/>
            <a:chOff x="0" y="-57149"/>
            <a:chExt cx="10286529" cy="2057451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49"/>
              <a:ext cx="10286529" cy="63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100" err="1">
                  <a:solidFill>
                    <a:srgbClr val="94DDDE"/>
                  </a:solidFill>
                  <a:latin typeface="Josefin Sans Bold"/>
                </a:rPr>
                <a:t>Kiến</a:t>
              </a:r>
              <a:r>
                <a:rPr lang="en-US" sz="2100">
                  <a:solidFill>
                    <a:srgbClr val="94DDDE"/>
                  </a:solidFill>
                  <a:latin typeface="Josefin Sans Bold"/>
                </a:rPr>
                <a:t> trúc mô hình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chưa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phù</a:t>
              </a:r>
              <a:r>
                <a:rPr lang="en-US" sz="2100" dirty="0">
                  <a:solidFill>
                    <a:srgbClr val="94DDDE"/>
                  </a:solidFill>
                  <a:latin typeface="Josefin Sans Bold"/>
                </a:rPr>
                <a:t> </a:t>
              </a:r>
              <a:r>
                <a:rPr lang="en-US" sz="2100" dirty="0" err="1">
                  <a:solidFill>
                    <a:srgbClr val="94DDDE"/>
                  </a:solidFill>
                  <a:latin typeface="Josefin Sans Bold"/>
                </a:rPr>
                <a:t>hợp</a:t>
              </a:r>
              <a:endParaRPr lang="en-US" sz="2100" dirty="0">
                <a:solidFill>
                  <a:srgbClr val="94DDDE"/>
                </a:solidFill>
                <a:latin typeface="Josefin Sans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79768"/>
              <a:ext cx="10286529" cy="1120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Các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ngôn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ngữ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gốc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latin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chiếm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phần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lớn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trong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các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LLM, tokenizer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chưa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phù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hợp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cho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tiếng</a:t>
              </a:r>
              <a:r>
                <a:rPr lang="en-US" dirty="0">
                  <a:solidFill>
                    <a:srgbClr val="FEFEFE"/>
                  </a:solidFill>
                  <a:latin typeface="Josefin Sans"/>
                </a:rPr>
                <a:t> </a:t>
              </a:r>
              <a:r>
                <a:rPr lang="en-US" dirty="0" err="1">
                  <a:solidFill>
                    <a:srgbClr val="FEFEFE"/>
                  </a:solidFill>
                  <a:latin typeface="Josefin Sans"/>
                </a:rPr>
                <a:t>Việt</a:t>
              </a:r>
              <a:endParaRPr lang="en-US" dirty="0">
                <a:solidFill>
                  <a:srgbClr val="FEFEFE"/>
                </a:solidFill>
                <a:latin typeface="Josefin Sans"/>
              </a:endParaRPr>
            </a:p>
          </p:txBody>
        </p:sp>
      </p:grp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BEAEAB2-2BD7-E020-36E1-C50D6083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67" y="4178282"/>
            <a:ext cx="2913971" cy="4919754"/>
          </a:xfrm>
          <a:prstGeom prst="rect">
            <a:avLst/>
          </a:prstGeom>
        </p:spPr>
      </p:pic>
      <p:pic>
        <p:nvPicPr>
          <p:cNvPr id="14" name="Picture 13" descr="A screenshot of a chat&#10;&#10;Description automatically generated">
            <a:extLst>
              <a:ext uri="{FF2B5EF4-FFF2-40B4-BE49-F238E27FC236}">
                <a16:creationId xmlns:a16="http://schemas.microsoft.com/office/drawing/2014/main" id="{09275955-32E1-D79C-E89D-60AE0A537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4178286"/>
            <a:ext cx="2913970" cy="491975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20D520-0681-35D7-D8A6-D2A1F421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612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590800" y="1867543"/>
            <a:ext cx="5309683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 dirty="0" err="1">
                <a:solidFill>
                  <a:srgbClr val="F7B4A7"/>
                </a:solidFill>
                <a:latin typeface="Josefin Sans Bold"/>
              </a:rPr>
              <a:t>Thử</a:t>
            </a:r>
            <a:r>
              <a:rPr lang="en-US" sz="48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4800" dirty="0" err="1">
                <a:solidFill>
                  <a:srgbClr val="F7B4A7"/>
                </a:solidFill>
                <a:latin typeface="Josefin Sans Bold"/>
              </a:rPr>
              <a:t>nghiệm</a:t>
            </a:r>
            <a:endParaRPr lang="en-US" sz="4800" dirty="0">
              <a:solidFill>
                <a:srgbClr val="F7B4A7"/>
              </a:solidFill>
              <a:latin typeface="Josefi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D61EF-4534-D1F4-EA28-24FD86857D80}"/>
              </a:ext>
            </a:extLst>
          </p:cNvPr>
          <p:cNvSpPr txBox="1"/>
          <p:nvPr/>
        </p:nvSpPr>
        <p:spPr>
          <a:xfrm>
            <a:off x="2590800" y="3918152"/>
            <a:ext cx="11785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000" dirty="0">
                <a:solidFill>
                  <a:srgbClr val="94DDDE"/>
                </a:solidFill>
                <a:latin typeface="Josefin Sans" pitchFamily="2" charset="77"/>
              </a:rPr>
              <a:t>1. Xây dựng bộ dữ liệu văn bản vi phạm pháp luật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CF338-4C48-2D1D-5A69-E5401F3E0DEF}"/>
              </a:ext>
            </a:extLst>
          </p:cNvPr>
          <p:cNvSpPr txBox="1"/>
          <p:nvPr/>
        </p:nvSpPr>
        <p:spPr>
          <a:xfrm>
            <a:off x="2590800" y="4838700"/>
            <a:ext cx="11642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4000" dirty="0">
                <a:solidFill>
                  <a:srgbClr val="94DDDE"/>
                </a:solidFill>
                <a:latin typeface="Josefin Sans" pitchFamily="2" charset="77"/>
              </a:rPr>
              <a:t>2. Xây dựng bộ dữ liệu hỏi đáp luật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C25CF-2C83-D89C-7DBB-123699195AD8}"/>
              </a:ext>
            </a:extLst>
          </p:cNvPr>
          <p:cNvSpPr txBox="1"/>
          <p:nvPr/>
        </p:nvSpPr>
        <p:spPr>
          <a:xfrm>
            <a:off x="2577353" y="5759248"/>
            <a:ext cx="6858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4000" dirty="0">
                <a:solidFill>
                  <a:srgbClr val="94DDDE"/>
                </a:solidFill>
                <a:latin typeface="Josefin Sans" pitchFamily="2" charset="77"/>
              </a:rPr>
              <a:t>3. Truy xuất thông tin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149A37-BAE0-9D8E-B103-07EC5668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16B50-8F54-07CE-6D41-B3D878A5CE1B}"/>
              </a:ext>
            </a:extLst>
          </p:cNvPr>
          <p:cNvSpPr txBox="1"/>
          <p:nvPr/>
        </p:nvSpPr>
        <p:spPr>
          <a:xfrm>
            <a:off x="2559422" y="2610054"/>
            <a:ext cx="12892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Josefin Sans" pitchFamily="2" charset="0"/>
              </a:rPr>
              <a:t>Phát triển tiếp từ bài báo </a:t>
            </a:r>
            <a:r>
              <a:rPr lang="vi-VN" sz="2800" b="1" i="0">
                <a:solidFill>
                  <a:schemeClr val="bg1"/>
                </a:solidFill>
                <a:effectLst/>
                <a:latin typeface="Josefin Sans" pitchFamily="2" charset="0"/>
              </a:rPr>
              <a:t>Intelligent Retrieval System on Legal</a:t>
            </a:r>
            <a:r>
              <a:rPr lang="en-US" sz="2800" b="1" i="0">
                <a:solidFill>
                  <a:schemeClr val="bg1"/>
                </a:solidFill>
                <a:effectLst/>
                <a:latin typeface="Josefin Sans" pitchFamily="2" charset="0"/>
              </a:rPr>
              <a:t> </a:t>
            </a:r>
            <a:r>
              <a:rPr lang="vi-VN" sz="2800" b="1" i="0">
                <a:solidFill>
                  <a:schemeClr val="bg1"/>
                </a:solidFill>
                <a:effectLst/>
                <a:latin typeface="Josefin Sans" pitchFamily="2" charset="0"/>
              </a:rPr>
              <a:t>Information</a:t>
            </a:r>
            <a:r>
              <a:rPr lang="vi-VN" sz="2800" b="0" i="0">
                <a:solidFill>
                  <a:schemeClr val="bg1"/>
                </a:solidFill>
                <a:effectLst/>
                <a:latin typeface="Josefin Sans" pitchFamily="2" charset="0"/>
              </a:rPr>
              <a:t> tại hội nghị ACIIDS</a:t>
            </a:r>
            <a:br>
              <a:rPr lang="vi-VN" sz="2800">
                <a:solidFill>
                  <a:schemeClr val="bg1"/>
                </a:solidFill>
                <a:latin typeface="Josefin Sans" pitchFamily="2" charset="0"/>
              </a:rPr>
            </a:br>
            <a:endParaRPr lang="vi-VN" sz="2800">
              <a:solidFill>
                <a:schemeClr val="bg1"/>
              </a:solidFill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67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0CD61EF-4534-D1F4-EA28-24FD86857D80}"/>
              </a:ext>
            </a:extLst>
          </p:cNvPr>
          <p:cNvSpPr txBox="1"/>
          <p:nvPr/>
        </p:nvSpPr>
        <p:spPr>
          <a:xfrm>
            <a:off x="3140731" y="876303"/>
            <a:ext cx="946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dirty="0">
                <a:solidFill>
                  <a:srgbClr val="2B4B82"/>
                </a:solidFill>
                <a:latin typeface="Josefin Sans" pitchFamily="2" charset="77"/>
              </a:rPr>
              <a:t>1. Xây dựng bộ dữ liệu văn bản vi phạm pháp luật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A8343-7A04-72F0-AA25-79F5CB8B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9D0DC99-CD3C-F1AB-67D2-4CCAEB481949}"/>
              </a:ext>
            </a:extLst>
          </p:cNvPr>
          <p:cNvSpPr txBox="1"/>
          <p:nvPr/>
        </p:nvSpPr>
        <p:spPr>
          <a:xfrm>
            <a:off x="3276600" y="1461078"/>
            <a:ext cx="7696200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vi-VN" sz="2800">
                <a:latin typeface="Josefin Sans"/>
              </a:rPr>
              <a:t>Dữ liệu được crawl từ website thuvienphapluat</a:t>
            </a:r>
            <a:endParaRPr lang="vi-VN" sz="2800" dirty="0">
              <a:latin typeface="Josefi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8CCAD-0DE3-E92D-FF4F-D2F0F16E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43612"/>
            <a:ext cx="5786172" cy="7218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724AE-F8DB-9B4A-477C-70FE56D8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88" y="2043612"/>
            <a:ext cx="10028612" cy="52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0CD61EF-4534-D1F4-EA28-24FD86857D80}"/>
              </a:ext>
            </a:extLst>
          </p:cNvPr>
          <p:cNvSpPr txBox="1"/>
          <p:nvPr/>
        </p:nvSpPr>
        <p:spPr>
          <a:xfrm>
            <a:off x="3140731" y="876303"/>
            <a:ext cx="946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dirty="0">
                <a:solidFill>
                  <a:srgbClr val="2B4B82"/>
                </a:solidFill>
                <a:latin typeface="Josefin Sans" pitchFamily="2" charset="77"/>
              </a:rPr>
              <a:t>1. Xây dựng bộ dữ liệu văn bản vi phạm pháp luật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A8343-7A04-72F0-AA25-79F5CB8B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9D0DC99-CD3C-F1AB-67D2-4CCAEB481949}"/>
              </a:ext>
            </a:extLst>
          </p:cNvPr>
          <p:cNvSpPr txBox="1"/>
          <p:nvPr/>
        </p:nvSpPr>
        <p:spPr>
          <a:xfrm>
            <a:off x="3276599" y="1461078"/>
            <a:ext cx="7882953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vi-VN" sz="2800">
                <a:latin typeface="Josefin Sans"/>
              </a:rPr>
              <a:t>Dữ liệu được crawl từ website thuvienphapluat</a:t>
            </a:r>
            <a:endParaRPr lang="vi-VN" sz="2800" dirty="0">
              <a:latin typeface="Josefin 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9A4A25-7E5F-6349-8FE9-96DF0ED55DE9}"/>
              </a:ext>
            </a:extLst>
          </p:cNvPr>
          <p:cNvGrpSpPr/>
          <p:nvPr/>
        </p:nvGrpSpPr>
        <p:grpSpPr>
          <a:xfrm>
            <a:off x="1096510" y="2171700"/>
            <a:ext cx="7943850" cy="7558354"/>
            <a:chOff x="1096510" y="2171700"/>
            <a:chExt cx="7943850" cy="755835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6248407-E67B-F985-BAEF-8E59D9022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510" y="2171700"/>
              <a:ext cx="7943850" cy="7097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711835-3821-6838-9057-A508B257EED9}"/>
                </a:ext>
              </a:extLst>
            </p:cNvPr>
            <p:cNvSpPr txBox="1"/>
            <p:nvPr/>
          </p:nvSpPr>
          <p:spPr>
            <a:xfrm>
              <a:off x="3386724" y="9237611"/>
              <a:ext cx="336342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2600" b="0" i="0">
                  <a:effectLst/>
                  <a:latin typeface="Josefin Sans" pitchFamily="2" charset="0"/>
                </a:rPr>
                <a:t>Thiết kế cơ sở dữ liệu</a:t>
              </a:r>
              <a:endParaRPr lang="en-US" sz="2600" b="0" i="0">
                <a:effectLst/>
                <a:latin typeface="Josefin Sans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D86977-C18E-B53C-7501-2B20AC7D5E21}"/>
              </a:ext>
            </a:extLst>
          </p:cNvPr>
          <p:cNvGrpSpPr/>
          <p:nvPr/>
        </p:nvGrpSpPr>
        <p:grpSpPr>
          <a:xfrm>
            <a:off x="10210800" y="2051413"/>
            <a:ext cx="6096000" cy="7605505"/>
            <a:chOff x="10210800" y="2051413"/>
            <a:chExt cx="6096000" cy="76055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18B685-EFF5-B2DC-AAD4-A141D2BDF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39" b="27418"/>
            <a:stretch/>
          </p:blipFill>
          <p:spPr>
            <a:xfrm>
              <a:off x="10210800" y="2051413"/>
              <a:ext cx="6096000" cy="709737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F05C70-E1C4-97F3-D022-452EC2AEF069}"/>
                </a:ext>
              </a:extLst>
            </p:cNvPr>
            <p:cNvSpPr txBox="1"/>
            <p:nvPr/>
          </p:nvSpPr>
          <p:spPr>
            <a:xfrm>
              <a:off x="11159553" y="9164475"/>
              <a:ext cx="412003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2600">
                  <a:latin typeface="Josefin Sans" pitchFamily="2" charset="0"/>
                </a:rPr>
                <a:t>Dữ liệu sau khi hoàn thiện</a:t>
              </a:r>
              <a:endParaRPr lang="en-US" sz="2600" b="0" i="0">
                <a:effectLst/>
                <a:latin typeface="Josefin Sans" pitchFamily="2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52522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0CD61EF-4534-D1F4-EA28-24FD86857D80}"/>
              </a:ext>
            </a:extLst>
          </p:cNvPr>
          <p:cNvSpPr txBox="1"/>
          <p:nvPr/>
        </p:nvSpPr>
        <p:spPr>
          <a:xfrm>
            <a:off x="2743200" y="876303"/>
            <a:ext cx="6763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dirty="0">
                <a:solidFill>
                  <a:srgbClr val="2B4B82"/>
                </a:solidFill>
                <a:latin typeface="Josefin Sans" pitchFamily="2" charset="77"/>
              </a:rPr>
              <a:t>2. Xây dựng bộ dữ liệu hỏi đáp luật</a:t>
            </a:r>
          </a:p>
        </p:txBody>
      </p:sp>
      <p:pic>
        <p:nvPicPr>
          <p:cNvPr id="90" name="Picture 89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3BBC457A-FF87-53C4-2F12-CABE328D1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9"/>
          <a:stretch/>
        </p:blipFill>
        <p:spPr>
          <a:xfrm>
            <a:off x="1676400" y="3543301"/>
            <a:ext cx="7086600" cy="38100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0D2DD873-53B4-694A-95DD-066F25A248C1}"/>
              </a:ext>
            </a:extLst>
          </p:cNvPr>
          <p:cNvSpPr txBox="1"/>
          <p:nvPr/>
        </p:nvSpPr>
        <p:spPr>
          <a:xfrm>
            <a:off x="2743200" y="1461078"/>
            <a:ext cx="1308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>
                <a:latin typeface="Josefin Sans" pitchFamily="2" charset="77"/>
              </a:rPr>
              <a:t>Lấy từ website baohiemxahoi.gov.vn Bao </a:t>
            </a:r>
            <a:r>
              <a:rPr lang="vi-VN" sz="2800" dirty="0">
                <a:latin typeface="Josefin Sans" pitchFamily="2" charset="77"/>
              </a:rPr>
              <a:t>gồm 19330 bộ câu hỏi-trả lời được phân vào nhiều lĩnh vực khác </a:t>
            </a:r>
            <a:r>
              <a:rPr lang="vi-VN" sz="2800">
                <a:latin typeface="Josefin Sans" pitchFamily="2" charset="77"/>
              </a:rPr>
              <a:t>nhau. Trong </a:t>
            </a:r>
            <a:r>
              <a:rPr lang="vi-VN" sz="2800" dirty="0">
                <a:latin typeface="Josefin Sans" pitchFamily="2" charset="77"/>
              </a:rPr>
              <a:t>đó có 4368 bộ câu hỏi-trả lời có nhãn.</a:t>
            </a:r>
          </a:p>
        </p:txBody>
      </p:sp>
      <p:sp>
        <p:nvSpPr>
          <p:cNvPr id="92" name="Slide Number Placeholder 91">
            <a:extLst>
              <a:ext uri="{FF2B5EF4-FFF2-40B4-BE49-F238E27FC236}">
                <a16:creationId xmlns:a16="http://schemas.microsoft.com/office/drawing/2014/main" id="{4F7040C3-E25C-AACE-D69B-15A25657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" name="Picture 1" descr="A screenshot of a text&#10;&#10;Description automatically generated">
            <a:extLst>
              <a:ext uri="{FF2B5EF4-FFF2-40B4-BE49-F238E27FC236}">
                <a16:creationId xmlns:a16="http://schemas.microsoft.com/office/drawing/2014/main" id="{7EE841B9-081F-DC7E-D951-5AED7EAA7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2592031"/>
            <a:ext cx="7696200" cy="6765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3FA72A-23EC-4229-C86A-C50FDB10A56B}"/>
              </a:ext>
            </a:extLst>
          </p:cNvPr>
          <p:cNvSpPr txBox="1"/>
          <p:nvPr/>
        </p:nvSpPr>
        <p:spPr>
          <a:xfrm>
            <a:off x="2678746" y="7353301"/>
            <a:ext cx="47115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600">
                <a:latin typeface="Josefin Sans" pitchFamily="2" charset="0"/>
              </a:rPr>
              <a:t>Số lượng câu hỏi theo lĩnh vực</a:t>
            </a:r>
            <a:endParaRPr lang="en-US" sz="2600" b="0" i="0">
              <a:effectLst/>
              <a:latin typeface="Josef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7BD03-BE93-E95E-627B-88393D513436}"/>
              </a:ext>
            </a:extLst>
          </p:cNvPr>
          <p:cNvSpPr txBox="1"/>
          <p:nvPr/>
        </p:nvSpPr>
        <p:spPr>
          <a:xfrm>
            <a:off x="11904045" y="9357680"/>
            <a:ext cx="25571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600">
                <a:latin typeface="Josefin Sans" pitchFamily="2" charset="0"/>
              </a:rPr>
              <a:t>Ví dụ về dữ liệu</a:t>
            </a:r>
            <a:endParaRPr lang="en-US" sz="2600" b="0" i="0">
              <a:effectLst/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08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0CD61EF-4534-D1F4-EA28-24FD86857D80}"/>
              </a:ext>
            </a:extLst>
          </p:cNvPr>
          <p:cNvSpPr txBox="1"/>
          <p:nvPr/>
        </p:nvSpPr>
        <p:spPr>
          <a:xfrm>
            <a:off x="3140733" y="876303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dirty="0">
                <a:solidFill>
                  <a:srgbClr val="2B4B82"/>
                </a:solidFill>
                <a:latin typeface="Josefin Sans" pitchFamily="2" charset="77"/>
              </a:rPr>
              <a:t>3. Truy xuất thông tin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64E7247-FDEB-4757-5E39-CC727EBE2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03" y="6303579"/>
            <a:ext cx="11835594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685AB-22D3-01E5-82A1-5FF4BEB2E8CD}"/>
              </a:ext>
            </a:extLst>
          </p:cNvPr>
          <p:cNvSpPr txBox="1"/>
          <p:nvPr/>
        </p:nvSpPr>
        <p:spPr>
          <a:xfrm>
            <a:off x="3122805" y="1499176"/>
            <a:ext cx="128029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latin typeface="Josefin Sans" pitchFamily="2" charset="77"/>
              </a:rPr>
              <a:t>Ta thiết lập một bài toán: </a:t>
            </a:r>
          </a:p>
          <a:p>
            <a:r>
              <a:rPr lang="vi-VN" sz="2800">
                <a:latin typeface="Josefin Sans" pitchFamily="2" charset="77"/>
              </a:rPr>
              <a:t>• Đầu vào: câu hỏi cần tra cứu</a:t>
            </a:r>
            <a:br>
              <a:rPr lang="vi-VN" sz="2800">
                <a:latin typeface="Josefin Sans" pitchFamily="2" charset="77"/>
              </a:rPr>
            </a:br>
            <a:r>
              <a:rPr lang="vi-VN" sz="2800">
                <a:latin typeface="Josefin Sans" pitchFamily="2" charset="77"/>
              </a:rPr>
              <a:t>• Đầu ra: danh sách các nội dung liên quan có thể trả lời cho câu hỏi đó </a:t>
            </a:r>
          </a:p>
          <a:p>
            <a:endParaRPr lang="vi-VN" sz="2800" b="1">
              <a:latin typeface="Josefin Sans" pitchFamily="2" charset="77"/>
            </a:endParaRPr>
          </a:p>
          <a:p>
            <a:r>
              <a:rPr lang="vi-VN" sz="2800" b="1">
                <a:latin typeface="Josefin Sans" pitchFamily="2" charset="77"/>
              </a:rPr>
              <a:t>Metric Evaluation: </a:t>
            </a:r>
          </a:p>
          <a:p>
            <a:endParaRPr lang="vi-VN" sz="2800" b="1">
              <a:latin typeface="Josefin Sans" pitchFamily="2" charset="77"/>
            </a:endParaRPr>
          </a:p>
          <a:p>
            <a:endParaRPr lang="vi-VN" sz="2800" b="1">
              <a:latin typeface="Josefin Sans" pitchFamily="2" charset="77"/>
            </a:endParaRPr>
          </a:p>
          <a:p>
            <a:endParaRPr lang="vi-VN" sz="2800" b="1">
              <a:latin typeface="Josefin Sans" pitchFamily="2" charset="77"/>
            </a:endParaRPr>
          </a:p>
          <a:p>
            <a:endParaRPr lang="vi-VN" sz="2800" b="1">
              <a:latin typeface="Josefin Sans" pitchFamily="2" charset="77"/>
            </a:endParaRPr>
          </a:p>
        </p:txBody>
      </p:sp>
      <p:pic>
        <p:nvPicPr>
          <p:cNvPr id="7" name="Picture 6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80BDE876-FC70-9814-2028-22740FF81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3" y="3707170"/>
            <a:ext cx="4759899" cy="12827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6063358-F647-22EF-D527-337C28D6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74BA-1EAE-BB85-1263-13F026A9DA30}"/>
              </a:ext>
            </a:extLst>
          </p:cNvPr>
          <p:cNvSpPr txBox="1"/>
          <p:nvPr/>
        </p:nvSpPr>
        <p:spPr>
          <a:xfrm>
            <a:off x="3174504" y="5223172"/>
            <a:ext cx="12751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>
                <a:latin typeface="Josefin Sans" pitchFamily="2" charset="77"/>
              </a:rPr>
              <a:t>Hướng tiếp cận thứ nhất: </a:t>
            </a:r>
            <a:r>
              <a:rPr lang="vi-VN" sz="2800">
                <a:latin typeface="Josefin Sans" pitchFamily="2" charset="77"/>
              </a:rPr>
              <a:t>sử dụng TF-IDF, BM25 kết hợp word segmentation để tìm độ tương đồng giữa câu hỏi và câu trả lời</a:t>
            </a:r>
            <a:endParaRPr lang="vi-VN" sz="2800" b="1" dirty="0">
              <a:latin typeface="Josefin Sans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5214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Rectangle 472">
            <a:extLst>
              <a:ext uri="{FF2B5EF4-FFF2-40B4-BE49-F238E27FC236}">
                <a16:creationId xmlns:a16="http://schemas.microsoft.com/office/drawing/2014/main" id="{BB68F852-B95C-783B-0013-1F0800FD1E64}"/>
              </a:ext>
            </a:extLst>
          </p:cNvPr>
          <p:cNvSpPr/>
          <p:nvPr/>
        </p:nvSpPr>
        <p:spPr>
          <a:xfrm>
            <a:off x="4648199" y="2003088"/>
            <a:ext cx="8991601" cy="78431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D61EF-4534-D1F4-EA28-24FD86857D80}"/>
              </a:ext>
            </a:extLst>
          </p:cNvPr>
          <p:cNvSpPr txBox="1"/>
          <p:nvPr/>
        </p:nvSpPr>
        <p:spPr>
          <a:xfrm>
            <a:off x="3140733" y="876303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dirty="0">
                <a:solidFill>
                  <a:srgbClr val="2B4B82"/>
                </a:solidFill>
                <a:latin typeface="Josefin Sans" pitchFamily="2" charset="77"/>
              </a:rPr>
              <a:t>3. Truy xuất thông tin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685AB-22D3-01E5-82A1-5FF4BEB2E8CD}"/>
              </a:ext>
            </a:extLst>
          </p:cNvPr>
          <p:cNvSpPr txBox="1"/>
          <p:nvPr/>
        </p:nvSpPr>
        <p:spPr>
          <a:xfrm>
            <a:off x="3140733" y="1457027"/>
            <a:ext cx="1249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latin typeface="Josefin Sans" pitchFamily="2" charset="77"/>
              </a:rPr>
              <a:t>Hướng </a:t>
            </a:r>
            <a:r>
              <a:rPr lang="vi-VN" sz="2800" b="1" dirty="0">
                <a:latin typeface="Josefin Sans" pitchFamily="2" charset="77"/>
              </a:rPr>
              <a:t>tiếp cận </a:t>
            </a:r>
            <a:r>
              <a:rPr lang="vi-VN" sz="2800" b="1">
                <a:latin typeface="Josefin Sans" pitchFamily="2" charset="77"/>
              </a:rPr>
              <a:t>thứ hai: </a:t>
            </a:r>
            <a:r>
              <a:rPr lang="vi-VN" sz="2800">
                <a:latin typeface="Josefin Sans" pitchFamily="2" charset="77"/>
              </a:rPr>
              <a:t>Sử dụng Sentence Transformer</a:t>
            </a:r>
            <a:r>
              <a:rPr lang="en-US" sz="2800">
                <a:latin typeface="Josefin Sans" pitchFamily="2" charset="77"/>
              </a:rPr>
              <a:t>. Instructor model</a:t>
            </a:r>
            <a:endParaRPr lang="vi-VN" sz="2800" b="1" dirty="0">
              <a:latin typeface="Josefin Sans" pitchFamily="2" charset="77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6063358-F647-22EF-D527-337C28D6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D3DDA8-EB5C-0193-A4E3-EB566DEF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080" y="2003088"/>
            <a:ext cx="8605837" cy="78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24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0CD61EF-4534-D1F4-EA28-24FD86857D80}"/>
              </a:ext>
            </a:extLst>
          </p:cNvPr>
          <p:cNvSpPr txBox="1"/>
          <p:nvPr/>
        </p:nvSpPr>
        <p:spPr>
          <a:xfrm>
            <a:off x="3140733" y="876303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dirty="0">
                <a:solidFill>
                  <a:srgbClr val="2B4B82"/>
                </a:solidFill>
                <a:latin typeface="Josefin Sans" pitchFamily="2" charset="77"/>
              </a:rPr>
              <a:t>3. Truy xuất thông tin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685AB-22D3-01E5-82A1-5FF4BEB2E8CD}"/>
              </a:ext>
            </a:extLst>
          </p:cNvPr>
          <p:cNvSpPr txBox="1"/>
          <p:nvPr/>
        </p:nvSpPr>
        <p:spPr>
          <a:xfrm>
            <a:off x="3140733" y="1457027"/>
            <a:ext cx="1249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latin typeface="Josefin Sans" pitchFamily="2" charset="77"/>
              </a:rPr>
              <a:t>Hướng </a:t>
            </a:r>
            <a:r>
              <a:rPr lang="vi-VN" sz="2800" b="1" dirty="0">
                <a:latin typeface="Josefin Sans" pitchFamily="2" charset="77"/>
              </a:rPr>
              <a:t>tiếp cận </a:t>
            </a:r>
            <a:r>
              <a:rPr lang="vi-VN" sz="2800" b="1">
                <a:latin typeface="Josefin Sans" pitchFamily="2" charset="77"/>
              </a:rPr>
              <a:t>thứ hai: </a:t>
            </a:r>
            <a:r>
              <a:rPr lang="vi-VN" sz="2800">
                <a:latin typeface="Josefin Sans" pitchFamily="2" charset="77"/>
              </a:rPr>
              <a:t>Sử dụng Sentence Transformer</a:t>
            </a:r>
            <a:endParaRPr lang="vi-VN" sz="2800" b="1" dirty="0">
              <a:latin typeface="Josefin Sans" pitchFamily="2" charset="77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6063358-F647-22EF-D527-337C28D6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B4A73-64DE-BCFF-DBBF-45F14EAA0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590" y="6257667"/>
            <a:ext cx="10838819" cy="3400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FA50A-EB84-C16C-C1DF-5F7631D8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053008"/>
            <a:ext cx="7239000" cy="41208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BC2E4C-FE37-7033-0293-5C6F34C22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012" y="2064091"/>
            <a:ext cx="6798988" cy="410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0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32947" y="2116504"/>
            <a:ext cx="2617312" cy="2146196"/>
          </a:xfrm>
          <a:custGeom>
            <a:avLst/>
            <a:gdLst/>
            <a:ahLst/>
            <a:cxnLst/>
            <a:rect l="l" t="t" r="r" b="b"/>
            <a:pathLst>
              <a:path w="3489749" h="2861594">
                <a:moveTo>
                  <a:pt x="0" y="0"/>
                </a:moveTo>
                <a:lnTo>
                  <a:pt x="3489749" y="0"/>
                </a:lnTo>
                <a:lnTo>
                  <a:pt x="3489749" y="2861593"/>
                </a:lnTo>
                <a:lnTo>
                  <a:pt x="0" y="28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362220" y="4542733"/>
            <a:ext cx="3463990" cy="3086100"/>
          </a:xfrm>
          <a:custGeom>
            <a:avLst/>
            <a:gdLst/>
            <a:ahLst/>
            <a:cxnLst/>
            <a:rect l="l" t="t" r="r" b="b"/>
            <a:pathLst>
              <a:path w="4618653" h="4114800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7104529" y="1333500"/>
            <a:ext cx="6964293" cy="6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 dirty="0" err="1">
                <a:solidFill>
                  <a:srgbClr val="2B4B82"/>
                </a:solidFill>
                <a:latin typeface="Josefin Sans Bold"/>
              </a:rPr>
              <a:t>Kết</a:t>
            </a:r>
            <a:r>
              <a:rPr lang="en-US" sz="36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Josefin Sans Bold"/>
              </a:rPr>
              <a:t>luận</a:t>
            </a:r>
            <a:endParaRPr lang="en-US" sz="36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94D98-AEEA-6490-DB85-69FD11D1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07024-DCCE-82A7-1C0B-499E30BF6B0E}"/>
              </a:ext>
            </a:extLst>
          </p:cNvPr>
          <p:cNvSpPr txBox="1"/>
          <p:nvPr/>
        </p:nvSpPr>
        <p:spPr>
          <a:xfrm>
            <a:off x="7082118" y="1952900"/>
            <a:ext cx="99441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rgbClr val="000000"/>
                </a:solidFill>
                <a:latin typeface="Josefin Sans" pitchFamily="2" charset="0"/>
              </a:rPr>
              <a:t>Lĩnh vực AI vẫn còn mới. Còn nhiều cơ hội để phát triển. T</a:t>
            </a:r>
            <a:r>
              <a:rPr lang="vi-VN" sz="2800" b="0" i="0">
                <a:solidFill>
                  <a:srgbClr val="000000"/>
                </a:solidFill>
                <a:effectLst/>
                <a:latin typeface="Josefin Sans" pitchFamily="2" charset="0"/>
              </a:rPr>
              <a:t>ính khả thi cao khi áp dụng các công cụ AI này vào lĩnh vực luật.</a:t>
            </a:r>
          </a:p>
          <a:p>
            <a:endParaRPr lang="vi-VN" sz="2800" b="0" i="0">
              <a:solidFill>
                <a:srgbClr val="000000"/>
              </a:solidFill>
              <a:effectLst/>
              <a:latin typeface="Josefin Sans" pitchFamily="2" charset="0"/>
            </a:endParaRPr>
          </a:p>
          <a:p>
            <a:r>
              <a:rPr lang="vi-VN" sz="2800" b="1">
                <a:solidFill>
                  <a:srgbClr val="000000"/>
                </a:solidFill>
                <a:latin typeface="Josefin Sans" pitchFamily="2" charset="0"/>
              </a:rPr>
              <a:t>Đề xuất hướng nghiên cứu phát triển trong tương lai:</a:t>
            </a:r>
            <a:r>
              <a:rPr lang="vi-VN" sz="2800" b="1">
                <a:latin typeface="Josefin Sans" pitchFamily="2" charset="0"/>
              </a:rPr>
              <a:t>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800" i="0">
                <a:solidFill>
                  <a:srgbClr val="000000"/>
                </a:solidFill>
                <a:effectLst/>
                <a:latin typeface="Josefin Sans" pitchFamily="2" charset="0"/>
              </a:rPr>
              <a:t>Xây dựng các bộ dữ liệu liên quan tới luật.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800">
                <a:latin typeface="Josefin Sans" pitchFamily="2" charset="0"/>
              </a:rPr>
              <a:t>Xây dựng mô hình ngôn ngữ lớn (LLM) cho tiếng Việt.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800">
                <a:latin typeface="Josefin Sans" pitchFamily="2" charset="0"/>
              </a:rPr>
              <a:t>Dùng LLM kết hợp với Information Retrieval để tạo câu trả lời cho các câu hỏi liên quan.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800">
                <a:latin typeface="Josefin Sans" pitchFamily="2" charset="0"/>
              </a:rPr>
              <a:t>Các vấn đề liên quan tới đạo đức, pháp lý khi sử dụng AI.</a:t>
            </a:r>
            <a:endParaRPr lang="vi-VN" sz="2800" dirty="0">
              <a:latin typeface="Josefin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94D98-AEEA-6490-DB85-69FD11D1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CCC13CC-FE8C-CFDE-50DD-BEF1C9700506}"/>
              </a:ext>
            </a:extLst>
          </p:cNvPr>
          <p:cNvSpPr txBox="1"/>
          <p:nvPr/>
        </p:nvSpPr>
        <p:spPr>
          <a:xfrm>
            <a:off x="1504950" y="644053"/>
            <a:ext cx="6964293" cy="6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>
                <a:solidFill>
                  <a:srgbClr val="2B4B82"/>
                </a:solidFill>
                <a:latin typeface="Josefin Sans Bold"/>
              </a:rPr>
              <a:t>Reference</a:t>
            </a:r>
            <a:endParaRPr lang="en-US" sz="36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8BB6E-4FA5-4AC9-CD5D-A4437C77DAD8}"/>
              </a:ext>
            </a:extLst>
          </p:cNvPr>
          <p:cNvSpPr txBox="1"/>
          <p:nvPr/>
        </p:nvSpPr>
        <p:spPr>
          <a:xfrm>
            <a:off x="1504950" y="1263453"/>
            <a:ext cx="15278100" cy="722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sz="2400" b="0" i="0">
                <a:effectLst/>
                <a:latin typeface="+mj-lt"/>
              </a:rPr>
              <a:t>L. H. Hoang, N. C. Thanh, et al., “Intelligent retrieval system on legal information,” in Intell. Inf. Database Syst., Thailand, 2023.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sz="2400" b="0" i="0">
                <a:effectLst/>
                <a:latin typeface="+mj-lt"/>
              </a:rPr>
              <a:t>N. Reimers, and I. Gurevych, “Sentence-bert: sentence embeddings using siamese bert-networks,” in Proc. 2019 Conf. Empirical Methods Natural Lang.</a:t>
            </a:r>
            <a:r>
              <a:rPr lang="vi-VN" sz="2400">
                <a:latin typeface="+mj-lt"/>
              </a:rPr>
              <a:t> </a:t>
            </a:r>
            <a:r>
              <a:rPr lang="vi-VN" sz="2400" b="0" i="0">
                <a:effectLst/>
                <a:latin typeface="+mj-lt"/>
              </a:rPr>
              <a:t>Process., 2019.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A.  Mok,  “Chatgpt could cost over  $700,000  per day to operate.  Microsoft is  reportedly  trying  to  make  it  cheaper.,”  Business  Insider,  2023.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T.  P.  Morgan,  “Counting the cost of training large language models,”  The  Next  Platform,  2022.  Accessed:  Jun.  25,  2023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P. Lewis, P. Stenetorp, and S. Riedel, “Question and answer test-train overlap in open-domain question answering datasets,” 2020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Underthesea  -  Vietnamese  NLP  Toolkit.”  [Online].  Available: 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https://github.com/undertheseanlp/underthesea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“Open source data labeling platform.” [Online]. Available: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https://labelstud.io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H. Su, W. Shi, et al., “One embedder, any task: instruction-finetuned text embeddings,” 2022</a:t>
            </a:r>
          </a:p>
        </p:txBody>
      </p:sp>
    </p:spTree>
    <p:extLst>
      <p:ext uri="{BB962C8B-B14F-4D97-AF65-F5344CB8AC3E}">
        <p14:creationId xmlns:p14="http://schemas.microsoft.com/office/powerpoint/2010/main" val="428904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B25A654-4E1B-89B7-A426-E82D0CA8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080" y="1295400"/>
            <a:ext cx="5939856" cy="7696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6214E9-9541-847E-FBCB-3186720B9F0D}"/>
              </a:ext>
            </a:extLst>
          </p:cNvPr>
          <p:cNvSpPr txBox="1"/>
          <p:nvPr/>
        </p:nvSpPr>
        <p:spPr>
          <a:xfrm>
            <a:off x="2133600" y="1061796"/>
            <a:ext cx="6019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b="1">
                <a:solidFill>
                  <a:srgbClr val="3C4043"/>
                </a:solidFill>
                <a:latin typeface="Josefin Sans" pitchFamily="2" charset="0"/>
              </a:rPr>
              <a:t>ChatGPT</a:t>
            </a:r>
            <a:r>
              <a:rPr lang="vi-VN" sz="2400">
                <a:solidFill>
                  <a:srgbClr val="3C4043"/>
                </a:solidFill>
                <a:latin typeface="Josefin Sans" pitchFamily="2" charset="0"/>
              </a:rPr>
              <a:t> (Chat Generative Pre-Trained Transformer) là một chatbot trí tuệ nhân tạo do OpenAI phát triển và ra mắt vào ngày 30 tháng 11 năm 2022.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58B552-5576-DBA5-0F05-CC48B856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080" y="1295400"/>
            <a:ext cx="6250248" cy="7696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DC40F7-785F-4D79-7830-601E9F1E62AC}"/>
              </a:ext>
            </a:extLst>
          </p:cNvPr>
          <p:cNvSpPr txBox="1"/>
          <p:nvPr/>
        </p:nvSpPr>
        <p:spPr>
          <a:xfrm>
            <a:off x="2133601" y="4426266"/>
            <a:ext cx="6019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dirty="0">
                <a:solidFill>
                  <a:srgbClr val="3C4043"/>
                </a:solidFill>
                <a:latin typeface="Josefin Sans" pitchFamily="2" charset="0"/>
              </a:rPr>
              <a:t>Ngày 7 tháng 2 năm 2023, </a:t>
            </a:r>
            <a:r>
              <a:rPr lang="vi-VN" sz="2400" b="1" dirty="0">
                <a:solidFill>
                  <a:srgbClr val="3C4043"/>
                </a:solidFill>
                <a:latin typeface="Josefin Sans" pitchFamily="2" charset="0"/>
              </a:rPr>
              <a:t>Microsoft</a:t>
            </a:r>
            <a:r>
              <a:rPr lang="vi-VN" sz="2400" dirty="0">
                <a:solidFill>
                  <a:srgbClr val="3C4043"/>
                </a:solidFill>
                <a:latin typeface="Josefin Sans" pitchFamily="2" charset="0"/>
              </a:rPr>
              <a:t> công bố phiên bản </a:t>
            </a:r>
            <a:r>
              <a:rPr lang="vi-VN" sz="2400" b="1" dirty="0">
                <a:solidFill>
                  <a:srgbClr val="3C4043"/>
                </a:solidFill>
                <a:latin typeface="Josefin Sans" pitchFamily="2" charset="0"/>
              </a:rPr>
              <a:t>search engine</a:t>
            </a:r>
            <a:r>
              <a:rPr lang="vi-VN" sz="2400" dirty="0">
                <a:solidFill>
                  <a:srgbClr val="3C4043"/>
                </a:solidFill>
                <a:latin typeface="Josefin Sans" pitchFamily="2" charset="0"/>
              </a:rPr>
              <a:t> </a:t>
            </a:r>
            <a:r>
              <a:rPr lang="vi-VN" sz="2400" b="1" dirty="0">
                <a:solidFill>
                  <a:srgbClr val="3C4043"/>
                </a:solidFill>
                <a:latin typeface="Josefin Sans" pitchFamily="2" charset="0"/>
              </a:rPr>
              <a:t>Bing</a:t>
            </a:r>
            <a:r>
              <a:rPr lang="vi-VN" sz="2400" dirty="0">
                <a:solidFill>
                  <a:srgbClr val="3C4043"/>
                </a:solidFill>
                <a:latin typeface="Josefin Sans" pitchFamily="2" charset="0"/>
              </a:rPr>
              <a:t> dựa trên mô hình </a:t>
            </a:r>
            <a:r>
              <a:rPr lang="vi-VN" sz="2400" b="1" dirty="0">
                <a:solidFill>
                  <a:srgbClr val="3C4043"/>
                </a:solidFill>
                <a:latin typeface="Josefin Sans" pitchFamily="2" charset="0"/>
              </a:rPr>
              <a:t>GPT </a:t>
            </a:r>
            <a:r>
              <a:rPr lang="vi-VN" sz="2400" dirty="0">
                <a:solidFill>
                  <a:srgbClr val="3C4043"/>
                </a:solidFill>
                <a:latin typeface="Josefin Sans" pitchFamily="2" charset="0"/>
              </a:rPr>
              <a:t>tương tự như </a:t>
            </a:r>
            <a:r>
              <a:rPr lang="vi-VN" sz="2400" b="1" dirty="0">
                <a:solidFill>
                  <a:srgbClr val="3C4043"/>
                </a:solidFill>
                <a:latin typeface="Josefin Sans" pitchFamily="2" charset="0"/>
              </a:rPr>
              <a:t>ChatGPT</a:t>
            </a:r>
            <a:endParaRPr lang="vi-VN" sz="2400" b="1" dirty="0">
              <a:latin typeface="Josefin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204031-0E6A-915C-EAA5-699F1F9D7C37}"/>
              </a:ext>
            </a:extLst>
          </p:cNvPr>
          <p:cNvSpPr txBox="1"/>
          <p:nvPr/>
        </p:nvSpPr>
        <p:spPr>
          <a:xfrm>
            <a:off x="2133601" y="2928700"/>
            <a:ext cx="6019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>
                <a:solidFill>
                  <a:srgbClr val="3C4043"/>
                </a:solidFill>
                <a:latin typeface="Josefin Sans" pitchFamily="2" charset="0"/>
              </a:rPr>
              <a:t>Ngày 6 tháng 2 năm 2023, </a:t>
            </a:r>
            <a:r>
              <a:rPr lang="vi-VN" sz="2400" b="1">
                <a:solidFill>
                  <a:srgbClr val="3C4043"/>
                </a:solidFill>
                <a:latin typeface="Josefin Sans" pitchFamily="2" charset="0"/>
              </a:rPr>
              <a:t>Google </a:t>
            </a:r>
            <a:r>
              <a:rPr lang="vi-VN" sz="2400">
                <a:solidFill>
                  <a:srgbClr val="3C4043"/>
                </a:solidFill>
                <a:latin typeface="Josefin Sans" pitchFamily="2" charset="0"/>
              </a:rPr>
              <a:t>cho ra mắt </a:t>
            </a:r>
            <a:r>
              <a:rPr lang="vi-VN" sz="2400" b="1">
                <a:solidFill>
                  <a:srgbClr val="3C4043"/>
                </a:solidFill>
                <a:latin typeface="Josefin Sans" pitchFamily="2" charset="0"/>
              </a:rPr>
              <a:t>Bard </a:t>
            </a:r>
            <a:r>
              <a:rPr lang="vi-VN" sz="2400">
                <a:solidFill>
                  <a:srgbClr val="3C4043"/>
                </a:solidFill>
                <a:latin typeface="Josefin Sans" pitchFamily="2" charset="0"/>
              </a:rPr>
              <a:t>cạnh tranh trực tiếp với </a:t>
            </a:r>
            <a:r>
              <a:rPr lang="vi-VN" sz="2400" b="1">
                <a:solidFill>
                  <a:srgbClr val="3C4043"/>
                </a:solidFill>
                <a:latin typeface="Josefin Sans" pitchFamily="2" charset="0"/>
              </a:rPr>
              <a:t>ChatGPT</a:t>
            </a:r>
            <a:r>
              <a:rPr lang="vi-VN" sz="2400">
                <a:solidFill>
                  <a:srgbClr val="3C4043"/>
                </a:solidFill>
                <a:latin typeface="Josefin Sans" pitchFamily="2" charset="0"/>
              </a:rPr>
              <a:t>.</a:t>
            </a:r>
            <a:endParaRPr lang="vi-VN" sz="2400" b="1">
              <a:latin typeface="Josefin San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89F85F-6D67-42AC-AC4C-DB9AFFC14AB9}"/>
              </a:ext>
            </a:extLst>
          </p:cNvPr>
          <p:cNvSpPr txBox="1"/>
          <p:nvPr/>
        </p:nvSpPr>
        <p:spPr>
          <a:xfrm>
            <a:off x="2142566" y="6293169"/>
            <a:ext cx="6019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dirty="0">
                <a:solidFill>
                  <a:srgbClr val="3C4043"/>
                </a:solidFill>
                <a:latin typeface="Josefin Sans" pitchFamily="2" charset="0"/>
              </a:rPr>
              <a:t>Ngày 24 tháng 2 năm 2023, </a:t>
            </a:r>
            <a:r>
              <a:rPr lang="vi-VN" sz="2400" b="1" dirty="0">
                <a:solidFill>
                  <a:srgbClr val="3C4043"/>
                </a:solidFill>
                <a:latin typeface="Josefin Sans" pitchFamily="2" charset="0"/>
              </a:rPr>
              <a:t>Meta </a:t>
            </a:r>
            <a:r>
              <a:rPr lang="vi-VN" sz="2400" dirty="0">
                <a:solidFill>
                  <a:srgbClr val="3C4043"/>
                </a:solidFill>
                <a:latin typeface="Josefin Sans" pitchFamily="2" charset="0"/>
              </a:rPr>
              <a:t>cũng đã ra mắt </a:t>
            </a:r>
            <a:r>
              <a:rPr lang="vi-VN" sz="2400" b="1" dirty="0">
                <a:solidFill>
                  <a:srgbClr val="3C4043"/>
                </a:solidFill>
                <a:latin typeface="Josefin Sans" pitchFamily="2" charset="0"/>
              </a:rPr>
              <a:t>LLaMA</a:t>
            </a:r>
            <a:r>
              <a:rPr lang="vi-VN" sz="2400" dirty="0">
                <a:solidFill>
                  <a:srgbClr val="3C4043"/>
                </a:solidFill>
                <a:latin typeface="Josefin Sans" pitchFamily="2" charset="0"/>
              </a:rPr>
              <a:t>, mã nguồn mỡ, nhưng không công bố trọng số</a:t>
            </a:r>
            <a:endParaRPr lang="vi-VN" sz="2400" b="1" dirty="0">
              <a:latin typeface="Josefin Sans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5BEFFC-0597-AE3E-7099-A95B2A4DB90E}"/>
              </a:ext>
            </a:extLst>
          </p:cNvPr>
          <p:cNvSpPr txBox="1"/>
          <p:nvPr/>
        </p:nvSpPr>
        <p:spPr>
          <a:xfrm>
            <a:off x="2133601" y="7493495"/>
            <a:ext cx="6019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dirty="0">
                <a:solidFill>
                  <a:srgbClr val="3C4043"/>
                </a:solidFill>
                <a:latin typeface="Josefin Sans" pitchFamily="2" charset="0"/>
              </a:rPr>
              <a:t>Trong vòng một tuần, </a:t>
            </a:r>
            <a:r>
              <a:rPr lang="vi-VN" sz="2400" b="1" dirty="0">
                <a:solidFill>
                  <a:srgbClr val="3C4043"/>
                </a:solidFill>
                <a:latin typeface="Josefin Sans" pitchFamily="2" charset="0"/>
              </a:rPr>
              <a:t>LLaMA</a:t>
            </a:r>
            <a:r>
              <a:rPr lang="vi-VN" sz="2400" dirty="0">
                <a:solidFill>
                  <a:srgbClr val="3C4043"/>
                </a:solidFill>
                <a:latin typeface="Josefin Sans" pitchFamily="2" charset="0"/>
              </a:rPr>
              <a:t> bị rò rỉ ra công chúng. Từ thời điểm này trở đi, những đổi mới trở nên mạnh mẽ và nhanh chóng hơn.</a:t>
            </a:r>
            <a:endParaRPr lang="vi-VN" sz="2400" b="1" dirty="0">
              <a:latin typeface="Josefin Sans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B6D6FE5-E13C-8AE1-10B1-DD4E82962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007" y="852289"/>
            <a:ext cx="6250248" cy="85824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F5097-4E61-BB69-3476-1BE5CA5C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  <p:bldP spid="29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6836" y="4374063"/>
            <a:ext cx="728433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39"/>
              </a:lnSpc>
            </a:pPr>
            <a:r>
              <a:rPr lang="en-US" sz="6000" spc="-66">
                <a:solidFill>
                  <a:srgbClr val="2B4B82"/>
                </a:solidFill>
                <a:latin typeface="Josefin Sans Bold"/>
              </a:rPr>
              <a:t>Thanks for listening</a:t>
            </a:r>
          </a:p>
        </p:txBody>
      </p:sp>
      <p:sp>
        <p:nvSpPr>
          <p:cNvPr id="5" name="Freeform 5"/>
          <p:cNvSpPr/>
          <p:nvPr/>
        </p:nvSpPr>
        <p:spPr>
          <a:xfrm>
            <a:off x="9676604" y="3549584"/>
            <a:ext cx="5558494" cy="3476585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8784825" y="7746102"/>
            <a:ext cx="3254040" cy="2035254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12768011" y="6898498"/>
            <a:ext cx="2467086" cy="154305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12276261" y="1820003"/>
            <a:ext cx="2467086" cy="154305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4BACC-21DF-817E-16FC-7EA0314A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94D98-AEEA-6490-DB85-69FD11D1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CCC13CC-FE8C-CFDE-50DD-BEF1C9700506}"/>
              </a:ext>
            </a:extLst>
          </p:cNvPr>
          <p:cNvSpPr txBox="1"/>
          <p:nvPr/>
        </p:nvSpPr>
        <p:spPr>
          <a:xfrm>
            <a:off x="1524000" y="369176"/>
            <a:ext cx="6964293" cy="6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>
                <a:solidFill>
                  <a:srgbClr val="2B4B82"/>
                </a:solidFill>
                <a:latin typeface="Josefin Sans Bold"/>
              </a:rPr>
              <a:t>Appendix</a:t>
            </a:r>
            <a:endParaRPr lang="en-US" sz="36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01FA78-1866-34D3-83B1-6D98FD30B5F5}"/>
              </a:ext>
            </a:extLst>
          </p:cNvPr>
          <p:cNvSpPr txBox="1"/>
          <p:nvPr/>
        </p:nvSpPr>
        <p:spPr>
          <a:xfrm>
            <a:off x="1524000" y="988576"/>
            <a:ext cx="6964293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2800">
                <a:latin typeface="Josefin Sans Bold"/>
              </a:rPr>
              <a:t>Regex for law content extract</a:t>
            </a:r>
            <a:endParaRPr lang="en-US" sz="2800" dirty="0">
              <a:latin typeface="Josefin Sans Bold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E58B342-B12F-5ED2-0D7D-0501D9C4C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315"/>
              </p:ext>
            </p:extLst>
          </p:nvPr>
        </p:nvGraphicFramePr>
        <p:xfrm>
          <a:off x="1314450" y="1790700"/>
          <a:ext cx="15659100" cy="716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1550">
                  <a:extLst>
                    <a:ext uri="{9D8B030D-6E8A-4147-A177-3AD203B41FA5}">
                      <a16:colId xmlns:a16="http://schemas.microsoft.com/office/drawing/2014/main" val="201264032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63872120"/>
                    </a:ext>
                  </a:extLst>
                </a:gridCol>
                <a:gridCol w="8286750">
                  <a:extLst>
                    <a:ext uri="{9D8B030D-6E8A-4147-A177-3AD203B41FA5}">
                      <a16:colId xmlns:a16="http://schemas.microsoft.com/office/drawing/2014/main" val="3934734865"/>
                    </a:ext>
                  </a:extLst>
                </a:gridCol>
              </a:tblGrid>
              <a:tr h="884755">
                <a:tc>
                  <a:txBody>
                    <a:bodyPr/>
                    <a:lstStyle/>
                    <a:p>
                      <a:r>
                        <a:rPr lang="en-US" sz="2400"/>
                        <a:t>Regex</a:t>
                      </a:r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Loại chỉ mục</a:t>
                      </a:r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>
                    <a:solidFill>
                      <a:srgbClr val="2B4B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Chú giải</a:t>
                      </a:r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>
                    <a:solidFill>
                      <a:srgbClr val="2B4B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799537"/>
                  </a:ext>
                </a:extLst>
              </a:tr>
              <a:tr h="884755">
                <a:tc>
                  <a:txBody>
                    <a:bodyPr/>
                    <a:lstStyle/>
                    <a:p>
                      <a:r>
                        <a:rPr lang="vi-VN" sz="2000"/>
                        <a:t>^(Phần thứ [\d\w]+.*)$</a:t>
                      </a:r>
                      <a:endParaRPr lang="vi-VN" sz="2000">
                        <a:latin typeface="Courier New" panose="02070309020205020404" pitchFamily="49" charset="0"/>
                        <a:ea typeface="Roboto" panose="02000000000000000000" pitchFamily="2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2400"/>
                        <a:t>Phần</a:t>
                      </a:r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2400" b="0">
                          <a:solidFill>
                            <a:srgbClr val="000000"/>
                          </a:solidFill>
                          <a:effectLst/>
                        </a:rPr>
                        <a:t>Tìm các chỉ mục có dạng “Phần thứ &lt;số|chữ&gt; &lt;nội dung&gt;”. </a:t>
                      </a:r>
                    </a:p>
                    <a:p>
                      <a:r>
                        <a:rPr lang="vi-VN" sz="2400" b="0">
                          <a:solidFill>
                            <a:srgbClr val="000000"/>
                          </a:solidFill>
                          <a:effectLst/>
                        </a:rPr>
                        <a:t>Ví dụ: “Phần thứ nhất: Những quy định chung”</a:t>
                      </a:r>
                      <a:endParaRPr lang="vi-VN" sz="2400">
                        <a:effectLst/>
                        <a:latin typeface="Josefin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081748"/>
                  </a:ext>
                </a:extLst>
              </a:tr>
              <a:tr h="884755">
                <a:tc>
                  <a:txBody>
                    <a:bodyPr/>
                    <a:lstStyle/>
                    <a:p>
                      <a:r>
                        <a:rPr lang="vi-VN" sz="2000"/>
                        <a:t>^(Chương [\d\w]+.\*)$</a:t>
                      </a:r>
                      <a:endParaRPr lang="vi-VN" sz="20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371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b="0" kern="1200">
                          <a:solidFill>
                            <a:schemeClr val="dk1"/>
                          </a:solidFill>
                          <a:effectLst/>
                        </a:rPr>
                        <a:t>Chương</a:t>
                      </a:r>
                      <a:endParaRPr lang="vi-VN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371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b="0" kern="1200">
                          <a:solidFill>
                            <a:schemeClr val="dk1"/>
                          </a:solidFill>
                          <a:effectLst/>
                        </a:rPr>
                        <a:t>Tìm các chỉ mục có dạng "Chương &lt;số|chữ&gt; &lt;nội dung&gt;". </a:t>
                      </a:r>
                    </a:p>
                    <a:p>
                      <a:pPr marL="0" marR="0" lvl="0" indent="0" algn="l" defTabSz="1371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b="0" kern="1200">
                          <a:solidFill>
                            <a:schemeClr val="dk1"/>
                          </a:solidFill>
                          <a:effectLst/>
                        </a:rPr>
                        <a:t>Ví dụ: "Chương I: ĐIỀU KHOẢN CƠ BẢN"</a:t>
                      </a:r>
                    </a:p>
                    <a:p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0721190"/>
                  </a:ext>
                </a:extLst>
              </a:tr>
              <a:tr h="884755">
                <a:tc>
                  <a:txBody>
                    <a:bodyPr/>
                    <a:lstStyle/>
                    <a:p>
                      <a:pPr marL="0" marR="0" lvl="0" indent="0" algn="l" defTabSz="1371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kern="1200">
                          <a:solidFill>
                            <a:schemeClr val="dk1"/>
                          </a:solidFill>
                          <a:effectLst/>
                        </a:rPr>
                        <a:t>^(Mục [\d|I|V|X|L|C|D|M]+.*)$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Mục</a:t>
                      </a:r>
                      <a:endParaRPr lang="en-US" sz="2400">
                        <a:latin typeface="Josefin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2400"/>
                        <a:t>Tìm các chỉ mục có dạng "Mục &lt;số|chữ số la mã&gt; &lt;nội dung&gt;". </a:t>
                      </a:r>
                    </a:p>
                    <a:p>
                      <a:r>
                        <a:rPr lang="vi-VN" sz="2400"/>
                        <a:t>Ví dụ:"Mục 1. QUY ĐỊNH CHUNG VỀ QUYẾT ĐỊNH HÌNH PHẠT"</a:t>
                      </a:r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352378"/>
                  </a:ext>
                </a:extLst>
              </a:tr>
              <a:tr h="884755">
                <a:tc>
                  <a:txBody>
                    <a:bodyPr/>
                    <a:lstStyle/>
                    <a:p>
                      <a:pPr marL="0" marR="0" lvl="0" indent="0" algn="l" defTabSz="1371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kern="1200">
                          <a:solidFill>
                            <a:schemeClr val="dk1"/>
                          </a:solidFill>
                          <a:effectLst/>
                        </a:rPr>
                        <a:t>^(Điều \d+.*)$</a:t>
                      </a:r>
                    </a:p>
                    <a:p>
                      <a:endParaRPr lang="vi-VN" sz="20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Điều</a:t>
                      </a:r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2400"/>
                        <a:t>Tìm các chỉ mục có dạng "Điều &lt;số&gt; &lt;nội dung&gt;". </a:t>
                      </a:r>
                    </a:p>
                    <a:p>
                      <a:r>
                        <a:rPr lang="vi-VN" sz="2400"/>
                        <a:t>Ví dụ: "Điều 51. Các tình tiết giảm nhẹ trách nhiệm hình sự"</a:t>
                      </a:r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455599"/>
                  </a:ext>
                </a:extLst>
              </a:tr>
              <a:tr h="884755">
                <a:tc>
                  <a:txBody>
                    <a:bodyPr/>
                    <a:lstStyle/>
                    <a:p>
                      <a:pPr marL="0" marR="0" lvl="0" indent="0" algn="l" defTabSz="1371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kern="1200">
                          <a:solidFill>
                            <a:schemeClr val="dk1"/>
                          </a:solidFill>
                          <a:effectLst/>
                        </a:rPr>
                        <a:t>^(\d+\. .*)$</a:t>
                      </a:r>
                      <a:endParaRPr lang="vi-VN" sz="2000" b="0" kern="120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Khoản</a:t>
                      </a:r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</a:t>
                      </a:r>
                      <a:r>
                        <a:rPr lang="vi-VN" sz="2400"/>
                        <a:t>ìm các chỉ mục có dạng "&lt;số&gt;. &lt;nội dung&gt;". </a:t>
                      </a:r>
                    </a:p>
                    <a:p>
                      <a:r>
                        <a:rPr lang="vi-VN" sz="2400"/>
                        <a:t>Ví dụ: 1. Người phạm tội phải trả lại tài sản đã...</a:t>
                      </a:r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302611"/>
                  </a:ext>
                </a:extLst>
              </a:tr>
              <a:tr h="884755">
                <a:tc>
                  <a:txBody>
                    <a:bodyPr/>
                    <a:lstStyle/>
                    <a:p>
                      <a:pPr marL="0" marR="0" lvl="0" indent="0" algn="l" defTabSz="1371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kern="1200">
                          <a:solidFill>
                            <a:schemeClr val="dk1"/>
                          </a:solidFill>
                          <a:effectLst/>
                        </a:rPr>
                        <a:t>^(\w\).*)$</a:t>
                      </a:r>
                      <a:endParaRPr lang="vi-VN" sz="2000" b="0" kern="120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2400"/>
                        <a:t>Điểm</a:t>
                      </a:r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2400"/>
                        <a:t>Tìm các chỉ mục có dạng "&lt;chữ&gt;. &lt;nội dung&gt;".</a:t>
                      </a:r>
                    </a:p>
                    <a:p>
                      <a:r>
                        <a:rPr lang="vi-VN" sz="2400"/>
                        <a:t> Ví dụ: a) Người phạm tội đã ngăn chặn h...</a:t>
                      </a:r>
                      <a:endParaRPr lang="vi-VN" sz="2400">
                        <a:latin typeface="Josefin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69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94D98-AEEA-6490-DB85-69FD11D1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CCC13CC-FE8C-CFDE-50DD-BEF1C9700506}"/>
              </a:ext>
            </a:extLst>
          </p:cNvPr>
          <p:cNvSpPr txBox="1"/>
          <p:nvPr/>
        </p:nvSpPr>
        <p:spPr>
          <a:xfrm>
            <a:off x="1524000" y="369176"/>
            <a:ext cx="6964293" cy="6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>
                <a:solidFill>
                  <a:srgbClr val="2B4B82"/>
                </a:solidFill>
                <a:latin typeface="Josefin Sans Bold"/>
              </a:rPr>
              <a:t>Appendix</a:t>
            </a:r>
            <a:endParaRPr lang="en-US" sz="36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01FA78-1866-34D3-83B1-6D98FD30B5F5}"/>
              </a:ext>
            </a:extLst>
          </p:cNvPr>
          <p:cNvSpPr txBox="1"/>
          <p:nvPr/>
        </p:nvSpPr>
        <p:spPr>
          <a:xfrm>
            <a:off x="1546412" y="876300"/>
            <a:ext cx="6964293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2800">
                <a:latin typeface="Josefin Sans Bold"/>
              </a:rPr>
              <a:t>TF-IDF</a:t>
            </a:r>
            <a:endParaRPr lang="en-US" sz="2800" dirty="0">
              <a:latin typeface="Josefin Sans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5FEFF-EAC9-64F9-F56C-DAF75981D818}"/>
                  </a:ext>
                </a:extLst>
              </p:cNvPr>
              <p:cNvSpPr txBox="1"/>
              <p:nvPr/>
            </p:nvSpPr>
            <p:spPr>
              <a:xfrm>
                <a:off x="1524000" y="1562100"/>
                <a:ext cx="15506700" cy="6631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b="1" i="0">
                    <a:effectLst/>
                    <a:latin typeface="Josefin Sans" pitchFamily="2" charset="0"/>
                  </a:rPr>
                  <a:t>Term Frequency (TF</a:t>
                </a:r>
                <a:r>
                  <a:rPr lang="vi-VN" sz="2400" b="0" i="0">
                    <a:effectLst/>
                    <a:latin typeface="Josefin Sans" pitchFamily="2" charset="0"/>
                  </a:rPr>
                  <a:t>): tần suất xuất hiện của một từ trong một văn bản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vi-VN" sz="2400" i="1" smtClean="0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vi-V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vi-V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vi-V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vi-V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vi-VN" sz="2400" i="0">
                                  <a:latin typeface="Cambria Math" panose="02040503050406030204" pitchFamily="18" charset="0"/>
                                </a:rPr>
                                <m:t>,ⅆ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vi-V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vi-VN" sz="24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vi-V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vi-VN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vi-VN" sz="24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vi-VN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  <m:r>
                                    <a:rPr lang="vi-VN" sz="2400" i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vi-VN" sz="2400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vi-VN" sz="2400"/>
              </a:p>
              <a:p>
                <a:r>
                  <a:rPr lang="vi-VN" sz="2400">
                    <a:latin typeface="Josefin Sans" pitchFamily="2" charset="0"/>
                  </a:rPr>
                  <a:t>Trong đó: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vi-VN" sz="2400" i="1" smtClean="0">
                        <a:latin typeface="Cambria Math" panose="02040503050406030204" pitchFamily="18" charset="0"/>
                      </a:rPr>
                      <m:t>𝑇𝐹</m:t>
                    </m:r>
                    <m:d>
                      <m:dPr>
                        <m:ctrlPr>
                          <a:rPr lang="vi-VN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vi-V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400" b="0" i="0">
                    <a:solidFill>
                      <a:srgbClr val="000000"/>
                    </a:solidFill>
                    <a:effectLst/>
                    <a:latin typeface="Josefin Sans" pitchFamily="2" charset="0"/>
                  </a:rPr>
                  <a:t>: tần suất xuất hiện của từ 𝑡 trong văn bản 𝑑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vi-VN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vi-VN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2400" i="0">
                            <a:latin typeface="Cambria Math" panose="02040503050406030204" pitchFamily="18" charset="0"/>
                          </a:rPr>
                          <m:t>,ⅆ</m:t>
                        </m:r>
                      </m:e>
                    </m:d>
                    <m:r>
                      <a:rPr lang="vi-VN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vi-VN" sz="2400" b="0" i="0">
                    <a:solidFill>
                      <a:srgbClr val="000000"/>
                    </a:solidFill>
                    <a:effectLst/>
                    <a:latin typeface="Josefin Sans" pitchFamily="2" charset="0"/>
                  </a:rPr>
                  <a:t>Số lần xuất hiện của từ 𝑡 trong văn bản 𝑑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vi-V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vi-VN" sz="2400" i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vi-VN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vi-VN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vi-VN" sz="2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vi-VN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vi-VN" sz="2400" i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vi-VN" sz="240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  <m:r>
                      <a:rPr lang="vi-V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400" b="0" i="0">
                    <a:solidFill>
                      <a:srgbClr val="000000"/>
                    </a:solidFill>
                    <a:effectLst/>
                    <a:latin typeface="Josefin Sans" pitchFamily="2" charset="0"/>
                  </a:rPr>
                  <a:t>: Số lần xuất hiện của từ có số lần xuất hiện nhiều nhất trong văn bản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vi-VN" sz="2400">
                  <a:solidFill>
                    <a:srgbClr val="000000"/>
                  </a:solidFill>
                  <a:latin typeface="Josefin Sans" pitchFamily="2" charset="0"/>
                </a:endParaRPr>
              </a:p>
              <a:p>
                <a:r>
                  <a:rPr lang="vi-VN" sz="2400" b="1">
                    <a:latin typeface="Josefin Sans" pitchFamily="2" charset="0"/>
                  </a:rPr>
                  <a:t>Inverse Document Frequency (IDF): </a:t>
                </a:r>
                <a:r>
                  <a:rPr lang="vi-VN" sz="2400">
                    <a:latin typeface="Josefin Sans" pitchFamily="2" charset="0"/>
                  </a:rPr>
                  <a:t>Nghịch đảo tần suất của văn bản</a:t>
                </a:r>
              </a:p>
              <a:p>
                <a:pPr algn="ctr"/>
                <a:r>
                  <a:rPr lang="vi-VN" sz="2400">
                    <a:latin typeface="Josefin San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vi-VN" sz="2400" i="1" smtClean="0">
                        <a:latin typeface="Cambria Math" panose="02040503050406030204" pitchFamily="18" charset="0"/>
                      </a:rPr>
                      <m:t>𝐼𝐷𝐹</m:t>
                    </m:r>
                    <m:d>
                      <m:dPr>
                        <m:ctrlPr>
                          <a:rPr lang="vi-VN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240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sz="24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vi-VN" sz="240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vi-V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vi-VN" sz="240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vi-VN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vi-VN" sz="24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40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vi-VN" sz="24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vi-VN" sz="24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vi-VN" sz="2400" i="0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vi-VN" sz="2400" i="0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vi-VN" sz="2400" i="0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vi-VN" sz="240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vi-VN" sz="2400"/>
              </a:p>
              <a:p>
                <a:r>
                  <a:rPr lang="vi-VN" sz="2400">
                    <a:latin typeface="Josefin Sans" pitchFamily="2" charset="0"/>
                  </a:rPr>
                  <a:t>Trong đó:</a:t>
                </a:r>
              </a:p>
              <a:p>
                <a:r>
                  <a:rPr lang="vi-VN" sz="2400">
                    <a:latin typeface="Josefin Sans" pitchFamily="2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vi-VN" sz="2400" i="1" smtClean="0">
                        <a:latin typeface="Cambria Math" panose="02040503050406030204" pitchFamily="18" charset="0"/>
                      </a:rPr>
                      <m:t>𝐼𝐷𝐹</m:t>
                    </m:r>
                    <m:d>
                      <m:dPr>
                        <m:ctrlPr>
                          <a:rPr lang="vi-VN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240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vi-VN" sz="24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vi-VN" sz="2400">
                    <a:latin typeface="Josefin Sans" pitchFamily="2" charset="0"/>
                  </a:rPr>
                  <a:t>: giá trị idf của từ t trong tập văn bản</a:t>
                </a:r>
              </a:p>
              <a:p>
                <a:r>
                  <a:rPr lang="vi-VN" sz="2400">
                    <a:latin typeface="Josefin Sans" pitchFamily="2" charset="0"/>
                  </a:rPr>
                  <a:t>•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vi-VN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vi-VN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400">
                    <a:latin typeface="Josefin Sans" pitchFamily="2" charset="0"/>
                  </a:rPr>
                  <a:t>: Tổng số văn bản trong tập 𝐷</a:t>
                </a:r>
              </a:p>
              <a:p>
                <a:r>
                  <a:rPr lang="vi-VN" sz="2400">
                    <a:latin typeface="Josefin Sans" pitchFamily="2" charset="0"/>
                  </a:rPr>
                  <a:t>•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vi-VN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vi-VN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vi-VN" sz="2400" i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vi-VN" sz="240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vi-VN" sz="2400" i="0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vi-VN" sz="2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vi-VN" sz="2400" i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vi-VN" sz="24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vi-VN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vi-VN" sz="2400">
                    <a:latin typeface="Josefin Sans" pitchFamily="2" charset="0"/>
                  </a:rPr>
                  <a:t>thể hiện số văn bản trong tập 𝐷 có chứa từ 𝑡.</a:t>
                </a:r>
              </a:p>
              <a:p>
                <a:endParaRPr lang="vi-VN" sz="2400">
                  <a:latin typeface="Josefin Sans" pitchFamily="2" charset="0"/>
                </a:endParaRPr>
              </a:p>
              <a:p>
                <a:r>
                  <a:rPr lang="vi-VN" sz="2400">
                    <a:latin typeface="Josefin Sans" pitchFamily="2" charset="0"/>
                  </a:rPr>
                  <a:t>Công thức tính TF-IDF hoàn chỉnh: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i="1" smtClean="0">
                          <a:latin typeface="Cambria Math" panose="02040503050406030204" pitchFamily="18" charset="0"/>
                        </a:rPr>
                        <m:t>𝑇𝐹𝐼𝐷𝐹</m:t>
                      </m:r>
                      <m:d>
                        <m:dPr>
                          <m:ctrlPr>
                            <a:rPr lang="vi-V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vi-V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vi-V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vi-VN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400" i="1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vi-V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vi-V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vi-VN" sz="24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vi-VN" sz="2400" i="1"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vi-V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vi-V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vi-VN" sz="2400">
                  <a:latin typeface="Josefin San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5FEFF-EAC9-64F9-F56C-DAF75981D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562100"/>
                <a:ext cx="15506700" cy="6631431"/>
              </a:xfrm>
              <a:prstGeom prst="rect">
                <a:avLst/>
              </a:prstGeom>
              <a:blipFill>
                <a:blip r:embed="rId3"/>
                <a:stretch>
                  <a:fillRect l="-590" t="-73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73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94D98-AEEA-6490-DB85-69FD11D1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CCC13CC-FE8C-CFDE-50DD-BEF1C9700506}"/>
              </a:ext>
            </a:extLst>
          </p:cNvPr>
          <p:cNvSpPr txBox="1"/>
          <p:nvPr/>
        </p:nvSpPr>
        <p:spPr>
          <a:xfrm>
            <a:off x="1524000" y="369176"/>
            <a:ext cx="6964293" cy="6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>
                <a:solidFill>
                  <a:srgbClr val="2B4B82"/>
                </a:solidFill>
                <a:latin typeface="Josefin Sans Bold"/>
              </a:rPr>
              <a:t>Appendix</a:t>
            </a:r>
            <a:endParaRPr lang="en-US" sz="36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01FA78-1866-34D3-83B1-6D98FD30B5F5}"/>
              </a:ext>
            </a:extLst>
          </p:cNvPr>
          <p:cNvSpPr txBox="1"/>
          <p:nvPr/>
        </p:nvSpPr>
        <p:spPr>
          <a:xfrm>
            <a:off x="1546412" y="876300"/>
            <a:ext cx="6964293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2800">
                <a:latin typeface="Josefin Sans Bold"/>
              </a:rPr>
              <a:t>BM25</a:t>
            </a:r>
            <a:endParaRPr lang="en-US" sz="2800" dirty="0">
              <a:latin typeface="Josefin Sans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5FEFF-EAC9-64F9-F56C-DAF75981D818}"/>
                  </a:ext>
                </a:extLst>
              </p:cNvPr>
              <p:cNvSpPr txBox="1"/>
              <p:nvPr/>
            </p:nvSpPr>
            <p:spPr>
              <a:xfrm>
                <a:off x="1524000" y="1562100"/>
                <a:ext cx="15506700" cy="7478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Josefin Sans" pitchFamily="2" charset="0"/>
                  </a:rPr>
                  <a:t>Tương tự như TF-IDF. Tuy nhiên công thức có khác đi:</a:t>
                </a:r>
              </a:p>
              <a:p>
                <a:endParaRPr lang="en-US" sz="2400">
                  <a:latin typeface="Josefin Sans" pitchFamily="2" charset="0"/>
                </a:endParaRPr>
              </a:p>
              <a:p>
                <a:endParaRPr lang="en-US" sz="2400">
                  <a:latin typeface="Josefin Sans" pitchFamily="2" charset="0"/>
                </a:endParaRPr>
              </a:p>
              <a:p>
                <a:endParaRPr lang="en-US" sz="2400">
                  <a:latin typeface="Josefin Sans" pitchFamily="2" charset="0"/>
                </a:endParaRPr>
              </a:p>
              <a:p>
                <a:r>
                  <a:rPr lang="en-US" sz="2400">
                    <a:latin typeface="Josefin Sans" pitchFamily="2" charset="0"/>
                  </a:rPr>
                  <a:t>Trong đó: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>
                    <a:latin typeface="Josefin Sans" pitchFamily="2" charset="0"/>
                  </a:rPr>
                  <a:t> là tổng số văn bản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>
                    <a:latin typeface="Josefin Sans" pitchFamily="2" charset="0"/>
                  </a:rPr>
                  <a:t>số văn bản chứa từ</a:t>
                </a:r>
                <a:r>
                  <a:rPr lang="en-US" sz="240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>
                  <a:latin typeface="Josefin Sans" pitchFamily="2" charset="0"/>
                </a:endParaRPr>
              </a:p>
              <a:p>
                <a:endParaRPr lang="en-US" sz="2400">
                  <a:latin typeface="Josefin Sans" pitchFamily="2" charset="0"/>
                </a:endParaRPr>
              </a:p>
              <a:p>
                <a:r>
                  <a:rPr lang="en-US" sz="2400">
                    <a:latin typeface="Josefin Sans" pitchFamily="2" charset="0"/>
                  </a:rPr>
                  <a:t>Công thức tính BM25:</a:t>
                </a:r>
              </a:p>
              <a:p>
                <a:endParaRPr lang="en-US" sz="2400">
                  <a:latin typeface="Josefin Sans" pitchFamily="2" charset="0"/>
                </a:endParaRPr>
              </a:p>
              <a:p>
                <a:endParaRPr lang="en-US" sz="2400">
                  <a:latin typeface="Josefin Sans" pitchFamily="2" charset="0"/>
                </a:endParaRPr>
              </a:p>
              <a:p>
                <a:endParaRPr lang="en-US" sz="2400">
                  <a:latin typeface="Josefin Sans" pitchFamily="2" charset="0"/>
                </a:endParaRPr>
              </a:p>
              <a:p>
                <a:endParaRPr lang="en-US" sz="2400">
                  <a:latin typeface="Josefin Sans" pitchFamily="2" charset="0"/>
                </a:endParaRPr>
              </a:p>
              <a:p>
                <a:endParaRPr lang="en-US" sz="2400">
                  <a:latin typeface="Josefin Sans" pitchFamily="2" charset="0"/>
                </a:endParaRPr>
              </a:p>
              <a:p>
                <a:r>
                  <a:rPr lang="en-US" sz="2400">
                    <a:latin typeface="Josefin Sans" pitchFamily="2" charset="0"/>
                  </a:rPr>
                  <a:t>Trong đó: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2400">
                    <a:latin typeface="Josefin Sans" pitchFamily="2" charset="0"/>
                  </a:rPr>
                  <a:t> số lần từ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>
                    <a:latin typeface="Josefin Sans" pitchFamily="2" charset="0"/>
                  </a:rPr>
                  <a:t> xuất hiện trong văn bản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>
                  <a:latin typeface="Josefin Sans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2400">
                    <a:latin typeface="Josefin Sans" pitchFamily="2" charset="0"/>
                  </a:rPr>
                  <a:t> là độ dài của văn bản 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𝑎𝑣𝑔𝑑𝑙</m:t>
                    </m:r>
                  </m:oMath>
                </a14:m>
                <a:r>
                  <a:rPr lang="en-US" sz="2400">
                    <a:latin typeface="Josefin Sans" pitchFamily="2" charset="0"/>
                  </a:rPr>
                  <a:t> là độ dài trung bình của tất cả văn bản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>
                    <a:latin typeface="Josefin Sans" pitchFamily="2" charset="0"/>
                  </a:rPr>
                  <a:t> là các tham số tự do</a:t>
                </a:r>
              </a:p>
              <a:p>
                <a:endParaRPr lang="en-US" sz="2400">
                  <a:latin typeface="Josefin San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5FEFF-EAC9-64F9-F56C-DAF75981D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562100"/>
                <a:ext cx="15506700" cy="7478970"/>
              </a:xfrm>
              <a:prstGeom prst="rect">
                <a:avLst/>
              </a:prstGeom>
              <a:blipFill>
                <a:blip r:embed="rId3"/>
                <a:stretch>
                  <a:fillRect l="-590" t="-65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{\displaystyle {\text{IDF}}(q_{i})=\ln \left({\frac {N-n(q_{i})+0.5}{n(q_{i})+0.5}}+1\right)}">
            <a:extLst>
              <a:ext uri="{FF2B5EF4-FFF2-40B4-BE49-F238E27FC236}">
                <a16:creationId xmlns:a16="http://schemas.microsoft.com/office/drawing/2014/main" id="{BD1261A2-1B3D-47E2-8CD9-52947DC95B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667F5C-1D04-62A8-BB3C-A617F42AD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6500" y="2052556"/>
            <a:ext cx="5715000" cy="1008529"/>
          </a:xfrm>
          <a:prstGeom prst="rect">
            <a:avLst/>
          </a:prstGeom>
        </p:spPr>
      </p:pic>
      <p:sp>
        <p:nvSpPr>
          <p:cNvPr id="10" name="AutoShape 4" descr="{\displaystyle {\text{score}}(D,Q)=\sum _{i=1}^{n}{\text{IDF}}(q_{i})\cdot {\frac {f(q_{i},D)\cdot (k_{1}+1)}{f(q_{i},D)+k_{1}\cdot \left(1-b+b\cdot {\frac {|D|}{\text{avgdl}}}\right)}}}">
            <a:extLst>
              <a:ext uri="{FF2B5EF4-FFF2-40B4-BE49-F238E27FC236}">
                <a16:creationId xmlns:a16="http://schemas.microsoft.com/office/drawing/2014/main" id="{021B5E2A-D05F-BE05-0E43-ADC772A960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B8869DC-5D01-2F32-5CBA-252C1C9D1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8430" y="5081171"/>
            <a:ext cx="9630347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94D98-AEEA-6490-DB85-69FD11D1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CCC13CC-FE8C-CFDE-50DD-BEF1C9700506}"/>
              </a:ext>
            </a:extLst>
          </p:cNvPr>
          <p:cNvSpPr txBox="1"/>
          <p:nvPr/>
        </p:nvSpPr>
        <p:spPr>
          <a:xfrm>
            <a:off x="1524000" y="369176"/>
            <a:ext cx="6964293" cy="6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>
                <a:solidFill>
                  <a:srgbClr val="2B4B82"/>
                </a:solidFill>
                <a:latin typeface="Josefin Sans Bold"/>
              </a:rPr>
              <a:t>Appendix</a:t>
            </a:r>
            <a:endParaRPr lang="en-US" sz="3600" dirty="0">
              <a:solidFill>
                <a:srgbClr val="2B4B82"/>
              </a:solidFill>
              <a:latin typeface="Josefi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1910BD-4939-FA1A-B2EA-7E640DAB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410" y="2095500"/>
            <a:ext cx="6705600" cy="6500326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101FA78-1866-34D3-83B1-6D98FD30B5F5}"/>
              </a:ext>
            </a:extLst>
          </p:cNvPr>
          <p:cNvSpPr txBox="1"/>
          <p:nvPr/>
        </p:nvSpPr>
        <p:spPr>
          <a:xfrm>
            <a:off x="1524000" y="988576"/>
            <a:ext cx="6964293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2800">
                <a:latin typeface="Josefin Sans Bold"/>
              </a:rPr>
              <a:t>Sentence Transformer</a:t>
            </a:r>
            <a:endParaRPr lang="en-US" sz="2800" dirty="0">
              <a:latin typeface="Josefi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6AD0C3-75FA-3D9A-B4F5-DC8A359F8D4D}"/>
              </a:ext>
            </a:extLst>
          </p:cNvPr>
          <p:cNvSpPr txBox="1"/>
          <p:nvPr/>
        </p:nvSpPr>
        <p:spPr>
          <a:xfrm>
            <a:off x="1524000" y="964079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[1908.10084] Sentence-BERT: Sentence Embeddings using Siamese BERT-Networks (arxiv.org)</a:t>
            </a:r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CDF866-CBE9-C8BE-3B6F-F51230C81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969" y="2095500"/>
            <a:ext cx="6128119" cy="65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6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94D98-AEEA-6490-DB85-69FD11D1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CCC13CC-FE8C-CFDE-50DD-BEF1C9700506}"/>
              </a:ext>
            </a:extLst>
          </p:cNvPr>
          <p:cNvSpPr txBox="1"/>
          <p:nvPr/>
        </p:nvSpPr>
        <p:spPr>
          <a:xfrm>
            <a:off x="1524000" y="369176"/>
            <a:ext cx="6964293" cy="6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>
                <a:solidFill>
                  <a:srgbClr val="2B4B82"/>
                </a:solidFill>
                <a:latin typeface="Josefin Sans Bold"/>
              </a:rPr>
              <a:t>Appendix</a:t>
            </a:r>
            <a:endParaRPr lang="en-US" sz="36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01FA78-1866-34D3-83B1-6D98FD30B5F5}"/>
              </a:ext>
            </a:extLst>
          </p:cNvPr>
          <p:cNvSpPr txBox="1"/>
          <p:nvPr/>
        </p:nvSpPr>
        <p:spPr>
          <a:xfrm>
            <a:off x="1524000" y="988576"/>
            <a:ext cx="6964293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2800">
                <a:latin typeface="Josefin Sans Bold"/>
              </a:rPr>
              <a:t>Instructor embedding models</a:t>
            </a:r>
            <a:endParaRPr lang="en-US" sz="2800" dirty="0">
              <a:latin typeface="Josefi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6AD0C3-75FA-3D9A-B4F5-DC8A359F8D4D}"/>
              </a:ext>
            </a:extLst>
          </p:cNvPr>
          <p:cNvSpPr txBox="1"/>
          <p:nvPr/>
        </p:nvSpPr>
        <p:spPr>
          <a:xfrm>
            <a:off x="1524000" y="964079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[2212.09741] One Embedder, Any Task: Instruction-Finetuned Text Embeddings (arxiv.org)</a:t>
            </a:r>
            <a:endParaRPr lang="vi-V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D91D1-5343-8728-4640-5700AC7D1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196599"/>
            <a:ext cx="15468600" cy="46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84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graph of different colored bars">
            <a:extLst>
              <a:ext uri="{FF2B5EF4-FFF2-40B4-BE49-F238E27FC236}">
                <a16:creationId xmlns:a16="http://schemas.microsoft.com/office/drawing/2014/main" id="{B90C523C-36C1-9899-9934-15FC1851A6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406" y="2369830"/>
            <a:ext cx="12887187" cy="55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C7CED0-491F-9ACD-DCB3-CD3904747668}"/>
              </a:ext>
            </a:extLst>
          </p:cNvPr>
          <p:cNvSpPr txBox="1"/>
          <p:nvPr/>
        </p:nvSpPr>
        <p:spPr>
          <a:xfrm>
            <a:off x="2700406" y="1333500"/>
            <a:ext cx="477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b="1">
                <a:solidFill>
                  <a:srgbClr val="2B4B82"/>
                </a:solidFill>
                <a:latin typeface="Josefin Sans" pitchFamily="2" charset="0"/>
              </a:rPr>
              <a:t>Cuộc đua AI bắt đầu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78E61-6C04-46CE-61DA-C736CAC7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50C23-DD2D-FE07-B482-C3169820A76C}"/>
              </a:ext>
            </a:extLst>
          </p:cNvPr>
          <p:cNvSpPr txBox="1"/>
          <p:nvPr/>
        </p:nvSpPr>
        <p:spPr>
          <a:xfrm>
            <a:off x="4095213" y="8060947"/>
            <a:ext cx="10431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800" b="0" i="0">
                <a:solidFill>
                  <a:srgbClr val="2B4B82"/>
                </a:solidFill>
                <a:effectLst/>
                <a:latin typeface="Josefin Sans" pitchFamily="2" charset="0"/>
              </a:rPr>
              <a:t>Chất lượng phản hồi của các mô hình được đánh giá bởi GPT-4</a:t>
            </a:r>
            <a:endParaRPr lang="en-US" sz="2600" b="0" i="0">
              <a:solidFill>
                <a:srgbClr val="2B4B82"/>
              </a:solidFill>
              <a:effectLst/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85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7CED0-491F-9ACD-DCB3-CD3904747668}"/>
              </a:ext>
            </a:extLst>
          </p:cNvPr>
          <p:cNvSpPr txBox="1"/>
          <p:nvPr/>
        </p:nvSpPr>
        <p:spPr>
          <a:xfrm>
            <a:off x="1219200" y="745521"/>
            <a:ext cx="873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b="1">
                <a:solidFill>
                  <a:srgbClr val="2B4B82"/>
                </a:solidFill>
                <a:latin typeface="Josefin Sans" pitchFamily="2" charset="0"/>
              </a:rPr>
              <a:t>Lý do chọn lĩnh vực luật để nghiên cứu</a:t>
            </a:r>
          </a:p>
        </p:txBody>
      </p:sp>
      <p:pic>
        <p:nvPicPr>
          <p:cNvPr id="3074" name="Picture 2" descr="Best Law Suit Stock Photos, Pictures &amp; Royalty-Free Images - iStock">
            <a:extLst>
              <a:ext uri="{FF2B5EF4-FFF2-40B4-BE49-F238E27FC236}">
                <a16:creationId xmlns:a16="http://schemas.microsoft.com/office/drawing/2014/main" id="{F6117BD5-8F95-F376-03C2-C0D91F709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54237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gning of contract Stock Video Footage 00:16 SBV-304459557 - Storyblocks">
            <a:extLst>
              <a:ext uri="{FF2B5EF4-FFF2-40B4-BE49-F238E27FC236}">
                <a16:creationId xmlns:a16="http://schemas.microsoft.com/office/drawing/2014/main" id="{8FC847F8-CB1E-4B59-5B1C-6A36AAF8D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1"/>
          <a:stretch/>
        </p:blipFill>
        <p:spPr bwMode="auto">
          <a:xfrm>
            <a:off x="9954284" y="1659067"/>
            <a:ext cx="5829300" cy="388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ngaluru: Engineering student gets 5 years jail for celebrating ...">
            <a:extLst>
              <a:ext uri="{FF2B5EF4-FFF2-40B4-BE49-F238E27FC236}">
                <a16:creationId xmlns:a16="http://schemas.microsoft.com/office/drawing/2014/main" id="{86C26059-2A15-725B-210E-6B86B67CC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718"/>
          <a:stretch/>
        </p:blipFill>
        <p:spPr bwMode="auto">
          <a:xfrm>
            <a:off x="5943600" y="5922171"/>
            <a:ext cx="5822862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C9A4F-A24A-ECA3-6BE5-5F4D7B47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176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497968" y="4194842"/>
            <a:ext cx="6366836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50"/>
              </a:lnSpc>
            </a:pPr>
            <a:r>
              <a:rPr lang="en-US" sz="4400">
                <a:solidFill>
                  <a:srgbClr val="F7B4A7"/>
                </a:solidFill>
                <a:latin typeface="Josefin Sans Bold"/>
              </a:rPr>
              <a:t>Ứng dụng </a:t>
            </a:r>
          </a:p>
          <a:p>
            <a:pPr>
              <a:lnSpc>
                <a:spcPts val="7650"/>
              </a:lnSpc>
            </a:pPr>
            <a:r>
              <a:rPr lang="en-US" sz="4400">
                <a:solidFill>
                  <a:srgbClr val="F7B4A7"/>
                </a:solidFill>
                <a:latin typeface="Josefin Sans Bold"/>
              </a:rPr>
              <a:t>trong lĩnh vực luật</a:t>
            </a:r>
          </a:p>
        </p:txBody>
      </p:sp>
      <p:pic>
        <p:nvPicPr>
          <p:cNvPr id="29" name="Picture 28" descr="A group of colorful icons&#10;&#10;Description automatically generated">
            <a:extLst>
              <a:ext uri="{FF2B5EF4-FFF2-40B4-BE49-F238E27FC236}">
                <a16:creationId xmlns:a16="http://schemas.microsoft.com/office/drawing/2014/main" id="{5D903FBF-91F9-2253-ED1F-9503EB02C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8" t="2715" r="19369" b="60072"/>
          <a:stretch/>
        </p:blipFill>
        <p:spPr>
          <a:xfrm>
            <a:off x="9864803" y="4121801"/>
            <a:ext cx="5562600" cy="20434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BBA4FA-4133-DE4F-4C2F-4BE2C6A8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0" y="571500"/>
            <a:ext cx="9601200" cy="69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>
                <a:solidFill>
                  <a:srgbClr val="2B4B82"/>
                </a:solidFill>
                <a:latin typeface="Josefin Sans Bold"/>
              </a:rPr>
              <a:t>Sử dụng LLM để tra cứu và soạn thảo</a:t>
            </a:r>
          </a:p>
        </p:txBody>
      </p:sp>
      <p:pic>
        <p:nvPicPr>
          <p:cNvPr id="34" name="Picture 33" descr="A screenshot of a chat&#10;&#10;Description automatically generated">
            <a:extLst>
              <a:ext uri="{FF2B5EF4-FFF2-40B4-BE49-F238E27FC236}">
                <a16:creationId xmlns:a16="http://schemas.microsoft.com/office/drawing/2014/main" id="{58573515-8C70-7361-C0D9-D2C72FDC2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2171700"/>
            <a:ext cx="10288436" cy="66398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2F963-937E-E339-66A6-AE17A71E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0" y="571500"/>
            <a:ext cx="9601200" cy="69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 b="1">
                <a:solidFill>
                  <a:srgbClr val="2B4B82"/>
                </a:solidFill>
                <a:latin typeface="Josefin Sans" pitchFamily="2" charset="0"/>
              </a:rPr>
              <a:t>Sử dụng LLM để tra cứu và soạn thảo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D82CB-C7F3-2435-DD92-2668E175E83F}"/>
              </a:ext>
            </a:extLst>
          </p:cNvPr>
          <p:cNvSpPr txBox="1"/>
          <p:nvPr/>
        </p:nvSpPr>
        <p:spPr>
          <a:xfrm>
            <a:off x="2971803" y="1485904"/>
            <a:ext cx="10367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>
                <a:solidFill>
                  <a:srgbClr val="000000"/>
                </a:solidFill>
                <a:latin typeface="Josefin Sans" pitchFamily="2" charset="0"/>
              </a:rPr>
              <a:t>Cách hoạt động:</a:t>
            </a:r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 Dự đoán xác suất của từ tiếp theo dựa theo các từ đã xuất hiện trước đó</a:t>
            </a:r>
            <a:r>
              <a:rPr lang="vi-VN" sz="2400">
                <a:latin typeface="Josefin Sans" pitchFamily="2" charset="0"/>
              </a:rPr>
              <a:t>.</a:t>
            </a:r>
          </a:p>
          <a:p>
            <a:r>
              <a:rPr lang="vi-VN" sz="2400">
                <a:latin typeface="Josefin Sans" pitchFamily="2" charset="0"/>
              </a:rPr>
              <a:t>Ví dụ: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30B2-EB8F-886C-C24C-36AA72776083}"/>
              </a:ext>
            </a:extLst>
          </p:cNvPr>
          <p:cNvSpPr txBox="1"/>
          <p:nvPr/>
        </p:nvSpPr>
        <p:spPr>
          <a:xfrm>
            <a:off x="2971800" y="3009904"/>
            <a:ext cx="213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Nếu cuộc đời</a:t>
            </a:r>
            <a:endParaRPr lang="vi-VN" sz="2400">
              <a:latin typeface="Josefin Sans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D6809C-3AB5-5136-3F3D-C1FE6AE2F0BA}"/>
              </a:ext>
            </a:extLst>
          </p:cNvPr>
          <p:cNvGrpSpPr/>
          <p:nvPr/>
        </p:nvGrpSpPr>
        <p:grpSpPr>
          <a:xfrm>
            <a:off x="4953000" y="2542031"/>
            <a:ext cx="1828800" cy="1377806"/>
            <a:chOff x="2667000" y="3919209"/>
            <a:chExt cx="1828800" cy="1377806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7BF348F-2FF3-9D7B-6259-C6DE7BFF52CA}"/>
                </a:ext>
              </a:extLst>
            </p:cNvPr>
            <p:cNvSpPr/>
            <p:nvPr/>
          </p:nvSpPr>
          <p:spPr>
            <a:xfrm>
              <a:off x="2667000" y="4038844"/>
              <a:ext cx="304800" cy="11385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>
                <a:latin typeface="Josefin Sans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D2F224-D59F-3C2F-265F-9CBE393238CD}"/>
                </a:ext>
              </a:extLst>
            </p:cNvPr>
            <p:cNvGrpSpPr/>
            <p:nvPr/>
          </p:nvGrpSpPr>
          <p:grpSpPr>
            <a:xfrm>
              <a:off x="2971800" y="3919209"/>
              <a:ext cx="1524000" cy="1377806"/>
              <a:chOff x="2971800" y="3919209"/>
              <a:chExt cx="1524000" cy="137780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0D413A-34BE-F56E-022B-62C46076FB3C}"/>
                  </a:ext>
                </a:extLst>
              </p:cNvPr>
              <p:cNvSpPr txBox="1"/>
              <p:nvPr/>
            </p:nvSpPr>
            <p:spPr>
              <a:xfrm>
                <a:off x="2971800" y="3919209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ném 0.6%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F59F1-63F0-A958-DC4D-39D21D7DB4BD}"/>
                  </a:ext>
                </a:extLst>
              </p:cNvPr>
              <p:cNvSpPr txBox="1"/>
              <p:nvPr/>
            </p:nvSpPr>
            <p:spPr>
              <a:xfrm>
                <a:off x="2971800" y="4245108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lấy 0.2%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1CF89-4F57-D552-1C81-6286D2441C00}"/>
                  </a:ext>
                </a:extLst>
              </p:cNvPr>
              <p:cNvSpPr txBox="1"/>
              <p:nvPr/>
            </p:nvSpPr>
            <p:spPr>
              <a:xfrm>
                <a:off x="2992192" y="4571007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này 0.1%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5F362B-A5CB-E771-FAF3-F3C2AC66181A}"/>
                  </a:ext>
                </a:extLst>
              </p:cNvPr>
              <p:cNvSpPr txBox="1"/>
              <p:nvPr/>
            </p:nvSpPr>
            <p:spPr>
              <a:xfrm>
                <a:off x="2987899" y="4896905"/>
                <a:ext cx="15079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không 0.1%</a:t>
                </a:r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E627F-36E4-DFD7-4152-DD7759A6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030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0" y="571500"/>
            <a:ext cx="9601200" cy="69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Sử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err="1">
                <a:solidFill>
                  <a:srgbClr val="2B4B82"/>
                </a:solidFill>
                <a:latin typeface="Josefin Sans" pitchFamily="2" charset="0"/>
              </a:rPr>
              <a:t>dụng</a:t>
            </a:r>
            <a:r>
              <a:rPr lang="en-US" sz="3600" b="1">
                <a:solidFill>
                  <a:srgbClr val="2B4B82"/>
                </a:solidFill>
                <a:latin typeface="Josefin Sans" pitchFamily="2" charset="0"/>
              </a:rPr>
              <a:t> LLM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để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tra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cứu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và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soạn</a:t>
            </a:r>
            <a:r>
              <a:rPr lang="en-US" sz="3600" b="1" dirty="0">
                <a:solidFill>
                  <a:srgbClr val="2B4B82"/>
                </a:solidFill>
                <a:latin typeface="Josefin Sans" pitchFamily="2" charset="0"/>
              </a:rPr>
              <a:t> </a:t>
            </a:r>
            <a:r>
              <a:rPr lang="en-US" sz="3600" b="1" dirty="0" err="1">
                <a:solidFill>
                  <a:srgbClr val="2B4B82"/>
                </a:solidFill>
                <a:latin typeface="Josefin Sans" pitchFamily="2" charset="0"/>
              </a:rPr>
              <a:t>thảo</a:t>
            </a:r>
            <a:endParaRPr lang="en-US" sz="3600" b="1" dirty="0">
              <a:solidFill>
                <a:srgbClr val="2B4B82"/>
              </a:solidFill>
              <a:latin typeface="Josef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D82CB-C7F3-2435-DD92-2668E175E83F}"/>
              </a:ext>
            </a:extLst>
          </p:cNvPr>
          <p:cNvSpPr txBox="1"/>
          <p:nvPr/>
        </p:nvSpPr>
        <p:spPr>
          <a:xfrm>
            <a:off x="2971803" y="1485904"/>
            <a:ext cx="10367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>
                <a:solidFill>
                  <a:srgbClr val="000000"/>
                </a:solidFill>
                <a:latin typeface="Josefin Sans" pitchFamily="2" charset="0"/>
              </a:rPr>
              <a:t>Cách hoạt động:</a:t>
            </a:r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 Dự đoán xác suất của từ tiếp theo dựa theo các từ đã xuất hiện trước đó</a:t>
            </a:r>
            <a:r>
              <a:rPr lang="vi-VN" sz="2400">
                <a:latin typeface="Josefin Sans" pitchFamily="2" charset="0"/>
              </a:rPr>
              <a:t>.</a:t>
            </a:r>
          </a:p>
          <a:p>
            <a:r>
              <a:rPr lang="vi-VN" sz="2400">
                <a:latin typeface="Josefin Sans" pitchFamily="2" charset="0"/>
              </a:rPr>
              <a:t>Ví dụ: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30B2-EB8F-886C-C24C-36AA72776083}"/>
              </a:ext>
            </a:extLst>
          </p:cNvPr>
          <p:cNvSpPr txBox="1"/>
          <p:nvPr/>
        </p:nvSpPr>
        <p:spPr>
          <a:xfrm>
            <a:off x="2971800" y="3009904"/>
            <a:ext cx="213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>
                <a:solidFill>
                  <a:srgbClr val="000000"/>
                </a:solidFill>
                <a:latin typeface="Josefin Sans" pitchFamily="2" charset="0"/>
              </a:rPr>
              <a:t>Nếu cuộc đời</a:t>
            </a:r>
            <a:endParaRPr lang="vi-VN" sz="2400">
              <a:latin typeface="Josefin Sans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D6809C-3AB5-5136-3F3D-C1FE6AE2F0BA}"/>
              </a:ext>
            </a:extLst>
          </p:cNvPr>
          <p:cNvGrpSpPr/>
          <p:nvPr/>
        </p:nvGrpSpPr>
        <p:grpSpPr>
          <a:xfrm>
            <a:off x="4953000" y="2542031"/>
            <a:ext cx="1828800" cy="1377806"/>
            <a:chOff x="2667000" y="3919209"/>
            <a:chExt cx="1828800" cy="1377806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7BF348F-2FF3-9D7B-6259-C6DE7BFF52CA}"/>
                </a:ext>
              </a:extLst>
            </p:cNvPr>
            <p:cNvSpPr/>
            <p:nvPr/>
          </p:nvSpPr>
          <p:spPr>
            <a:xfrm>
              <a:off x="2667000" y="4038844"/>
              <a:ext cx="304800" cy="113853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>
                <a:latin typeface="Josefin Sans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D2F224-D59F-3C2F-265F-9CBE393238CD}"/>
                </a:ext>
              </a:extLst>
            </p:cNvPr>
            <p:cNvGrpSpPr/>
            <p:nvPr/>
          </p:nvGrpSpPr>
          <p:grpSpPr>
            <a:xfrm>
              <a:off x="2971800" y="3919209"/>
              <a:ext cx="1524000" cy="1377806"/>
              <a:chOff x="2971800" y="3919209"/>
              <a:chExt cx="1524000" cy="137780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0D413A-34BE-F56E-022B-62C46076FB3C}"/>
                  </a:ext>
                </a:extLst>
              </p:cNvPr>
              <p:cNvSpPr txBox="1"/>
              <p:nvPr/>
            </p:nvSpPr>
            <p:spPr>
              <a:xfrm>
                <a:off x="2971800" y="3919209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solidFill>
                      <a:srgbClr val="FFFF00"/>
                    </a:solidFill>
                    <a:latin typeface="Josefin Sans" pitchFamily="2" charset="0"/>
                  </a:rPr>
                  <a:t>ném 0.6%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F59F1-63F0-A958-DC4D-39D21D7DB4BD}"/>
                  </a:ext>
                </a:extLst>
              </p:cNvPr>
              <p:cNvSpPr txBox="1"/>
              <p:nvPr/>
            </p:nvSpPr>
            <p:spPr>
              <a:xfrm>
                <a:off x="2971800" y="4245108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lấy 0.2%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1CF89-4F57-D552-1C81-6286D2441C00}"/>
                  </a:ext>
                </a:extLst>
              </p:cNvPr>
              <p:cNvSpPr txBox="1"/>
              <p:nvPr/>
            </p:nvSpPr>
            <p:spPr>
              <a:xfrm>
                <a:off x="2992192" y="4571007"/>
                <a:ext cx="1291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này 0.1%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5F362B-A5CB-E771-FAF3-F3C2AC66181A}"/>
                  </a:ext>
                </a:extLst>
              </p:cNvPr>
              <p:cNvSpPr txBox="1"/>
              <p:nvPr/>
            </p:nvSpPr>
            <p:spPr>
              <a:xfrm>
                <a:off x="2987899" y="4896905"/>
                <a:ext cx="15079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000">
                    <a:latin typeface="Josefin Sans" pitchFamily="2" charset="0"/>
                  </a:rPr>
                  <a:t>không 0.1%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F0210-F6DD-29B5-11E0-54FA7A1D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04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8.7|8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24937D7-017B-4437-86F3-34AACF7B4AE6}" vid="{B087B076-787A-4B8D-9A27-90CB06232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</TotalTime>
  <Words>2534</Words>
  <Application>Microsoft Office PowerPoint</Application>
  <PresentationFormat>Custom</PresentationFormat>
  <Paragraphs>268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Cambria Math</vt:lpstr>
      <vt:lpstr>TeXGyrePagella-Bold-Identity-H</vt:lpstr>
      <vt:lpstr>Josefin Sans Bold</vt:lpstr>
      <vt:lpstr>Calibri Light</vt:lpstr>
      <vt:lpstr>Josefin Sans</vt:lpstr>
      <vt:lpstr>Times New Roman</vt:lpstr>
      <vt:lpstr>Courier New</vt:lpstr>
      <vt:lpstr>Calibri</vt:lpstr>
      <vt:lpstr>Arial</vt:lpstr>
      <vt:lpstr>TeXGyrePagella-Regular-Identity-H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Các thành phần Cùng kích thước &amp; Giả lập Công nghệ trong Giáo dục Bản thuyết trình Công nghệ</dc:title>
  <cp:lastModifiedBy>Thịnh Ngô</cp:lastModifiedBy>
  <cp:revision>1</cp:revision>
  <dcterms:created xsi:type="dcterms:W3CDTF">2006-08-16T00:00:00Z</dcterms:created>
  <dcterms:modified xsi:type="dcterms:W3CDTF">2023-07-14T16:18:47Z</dcterms:modified>
  <dc:identifier>DAFn7R191vI</dc:identifier>
</cp:coreProperties>
</file>